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10287000" cx="18288000"/>
  <p:notesSz cx="6858000" cy="9144000"/>
  <p:embeddedFontLst>
    <p:embeddedFont>
      <p:font typeface="Montserrat"/>
      <p:bold r:id="rId26"/>
      <p:boldItalic r:id="rId27"/>
    </p:embeddedFont>
    <p:embeddedFont>
      <p:font typeface="Oswald"/>
      <p:regular r:id="rId28"/>
      <p:bold r:id="rId29"/>
    </p:embeddedFont>
    <p:embeddedFont>
      <p:font typeface="Barlow"/>
      <p:bold r:id="rId30"/>
      <p:boldItalic r:id="rId31"/>
    </p:embeddedFont>
    <p:embeddedFont>
      <p:font typeface="Archivo Black"/>
      <p:regular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fntdata"/><Relationship Id="rId25" Type="http://schemas.openxmlformats.org/officeDocument/2006/relationships/slide" Target="slides/slide20.xml"/><Relationship Id="rId28" Type="http://schemas.openxmlformats.org/officeDocument/2006/relationships/font" Target="fonts/Oswald-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boldItalic.fntdata"/><Relationship Id="rId30" Type="http://schemas.openxmlformats.org/officeDocument/2006/relationships/font" Target="fonts/Barlow-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ArchivoBlack-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3"/>
          <p:cNvPicPr preferRelativeResize="0"/>
          <p:nvPr/>
        </p:nvPicPr>
        <p:blipFill>
          <a:blip r:embed="rId2">
            <a:alphaModFix/>
          </a:blip>
          <a:stretch>
            <a:fillRect/>
          </a:stretch>
        </p:blipFill>
        <p:spPr>
          <a:xfrm>
            <a:off x="-1859300" y="2"/>
            <a:ext cx="22685911" cy="10268451"/>
          </a:xfrm>
          <a:prstGeom prst="rect">
            <a:avLst/>
          </a:prstGeom>
          <a:noFill/>
          <a:ln>
            <a:noFill/>
          </a:ln>
        </p:spPr>
      </p:pic>
      <p:sp>
        <p:nvSpPr>
          <p:cNvPr id="11" name="Google Shape;11;p3"/>
          <p:cNvSpPr txBox="1"/>
          <p:nvPr>
            <p:ph idx="1" type="subTitle"/>
          </p:nvPr>
        </p:nvSpPr>
        <p:spPr>
          <a:xfrm>
            <a:off x="1551800" y="5302075"/>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SzPts val="3200"/>
              <a:buNone/>
              <a:defRPr/>
            </a:lvl1pPr>
            <a:lvl2pPr lvl="1" algn="ctr">
              <a:spcBef>
                <a:spcPts val="560"/>
              </a:spcBef>
              <a:spcAft>
                <a:spcPts val="0"/>
              </a:spcAft>
              <a:buSzPts val="2800"/>
              <a:buNone/>
              <a:defRPr/>
            </a:lvl2pPr>
            <a:lvl3pPr lvl="2" algn="ctr">
              <a:spcBef>
                <a:spcPts val="480"/>
              </a:spcBef>
              <a:spcAft>
                <a:spcPts val="0"/>
              </a:spcAft>
              <a:buSzPts val="2400"/>
              <a:buNone/>
              <a:defRPr/>
            </a:lvl3pPr>
            <a:lvl4pPr lvl="3" algn="ctr">
              <a:spcBef>
                <a:spcPts val="400"/>
              </a:spcBef>
              <a:spcAft>
                <a:spcPts val="0"/>
              </a:spcAft>
              <a:buSzPts val="2000"/>
              <a:buNone/>
              <a:defRPr/>
            </a:lvl4pPr>
            <a:lvl5pPr lvl="4" algn="ctr">
              <a:spcBef>
                <a:spcPts val="400"/>
              </a:spcBef>
              <a:spcAft>
                <a:spcPts val="0"/>
              </a:spcAft>
              <a:buSzPts val="2000"/>
              <a:buNone/>
              <a:defRPr/>
            </a:lvl5pPr>
            <a:lvl6pPr lvl="5" algn="ctr">
              <a:spcBef>
                <a:spcPts val="400"/>
              </a:spcBef>
              <a:spcAft>
                <a:spcPts val="0"/>
              </a:spcAft>
              <a:buSzPts val="2000"/>
              <a:buNone/>
              <a:defRPr/>
            </a:lvl6pPr>
            <a:lvl7pPr lvl="6" algn="ctr">
              <a:spcBef>
                <a:spcPts val="400"/>
              </a:spcBef>
              <a:spcAft>
                <a:spcPts val="0"/>
              </a:spcAft>
              <a:buSzPts val="2000"/>
              <a:buNone/>
              <a:defRPr/>
            </a:lvl7pPr>
            <a:lvl8pPr lvl="7" algn="ctr">
              <a:spcBef>
                <a:spcPts val="400"/>
              </a:spcBef>
              <a:spcAft>
                <a:spcPts val="0"/>
              </a:spcAft>
              <a:buSzPts val="2000"/>
              <a:buNone/>
              <a:defRPr/>
            </a:lvl8pPr>
            <a:lvl9pPr lvl="8" algn="ctr">
              <a:spcBef>
                <a:spcPts val="400"/>
              </a:spcBef>
              <a:spcAft>
                <a:spcPts val="0"/>
              </a:spcAft>
              <a:buSzPts val="2000"/>
              <a:buNone/>
              <a:defRPr/>
            </a:lvl9pPr>
          </a:lstStyle>
          <a:p/>
        </p:txBody>
      </p:sp>
      <p:sp>
        <p:nvSpPr>
          <p:cNvPr id="12" name="Google Shape;12;p3"/>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3" name="Google Shape;13;p3"/>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4" name="Google Shape;14;p3"/>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5" name="Google Shape;15;p3"/>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6" name="Google Shape;16;p3"/>
          <p:cNvSpPr txBox="1"/>
          <p:nvPr/>
        </p:nvSpPr>
        <p:spPr>
          <a:xfrm>
            <a:off x="1861920" y="640875"/>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7" name="Google Shape;17;p3"/>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8" name="Google Shape;18;p3"/>
          <p:cNvSpPr txBox="1"/>
          <p:nvPr>
            <p:ph type="title"/>
          </p:nvPr>
        </p:nvSpPr>
        <p:spPr>
          <a:xfrm>
            <a:off x="1277000" y="2102425"/>
            <a:ext cx="102573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accent6"/>
              </a:buClr>
              <a:buSzPts val="8000"/>
              <a:buFont typeface="Oswald"/>
              <a:buNone/>
              <a:defRPr i="0" sz="8000" u="none" cap="none" strike="noStrik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grpSp>
        <p:nvGrpSpPr>
          <p:cNvPr id="19" name="Google Shape;19;p3"/>
          <p:cNvGrpSpPr/>
          <p:nvPr/>
        </p:nvGrpSpPr>
        <p:grpSpPr>
          <a:xfrm>
            <a:off x="5351527" y="1238448"/>
            <a:ext cx="3114609" cy="80040"/>
            <a:chOff x="0" y="0"/>
            <a:chExt cx="4152812" cy="106721"/>
          </a:xfrm>
        </p:grpSpPr>
        <p:grpSp>
          <p:nvGrpSpPr>
            <p:cNvPr id="20" name="Google Shape;20;p3"/>
            <p:cNvGrpSpPr/>
            <p:nvPr/>
          </p:nvGrpSpPr>
          <p:grpSpPr>
            <a:xfrm>
              <a:off x="0" y="0"/>
              <a:ext cx="106721" cy="106721"/>
              <a:chOff x="0" y="0"/>
              <a:chExt cx="812800" cy="812800"/>
            </a:xfrm>
          </p:grpSpPr>
          <p:sp>
            <p:nvSpPr>
              <p:cNvPr id="21" name="Google Shape;21;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 name="Google Shape;23;p3"/>
            <p:cNvGrpSpPr/>
            <p:nvPr/>
          </p:nvGrpSpPr>
          <p:grpSpPr>
            <a:xfrm>
              <a:off x="1348697" y="0"/>
              <a:ext cx="106721" cy="106721"/>
              <a:chOff x="0" y="0"/>
              <a:chExt cx="812800" cy="812800"/>
            </a:xfrm>
          </p:grpSpPr>
          <p:sp>
            <p:nvSpPr>
              <p:cNvPr id="24" name="Google Shape;24;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 name="Google Shape;26;p3"/>
            <p:cNvGrpSpPr/>
            <p:nvPr/>
          </p:nvGrpSpPr>
          <p:grpSpPr>
            <a:xfrm>
              <a:off x="1798263" y="0"/>
              <a:ext cx="106721" cy="106721"/>
              <a:chOff x="0" y="0"/>
              <a:chExt cx="812800" cy="812800"/>
            </a:xfrm>
          </p:grpSpPr>
          <p:sp>
            <p:nvSpPr>
              <p:cNvPr id="27" name="Google Shape;27;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 name="Google Shape;29;p3"/>
            <p:cNvGrpSpPr/>
            <p:nvPr/>
          </p:nvGrpSpPr>
          <p:grpSpPr>
            <a:xfrm>
              <a:off x="2247828" y="0"/>
              <a:ext cx="106721" cy="106721"/>
              <a:chOff x="0" y="0"/>
              <a:chExt cx="812800" cy="812800"/>
            </a:xfrm>
          </p:grpSpPr>
          <p:sp>
            <p:nvSpPr>
              <p:cNvPr id="30" name="Google Shape;30;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 name="Google Shape;32;p3"/>
            <p:cNvGrpSpPr/>
            <p:nvPr/>
          </p:nvGrpSpPr>
          <p:grpSpPr>
            <a:xfrm>
              <a:off x="2697394" y="0"/>
              <a:ext cx="106721" cy="106721"/>
              <a:chOff x="0" y="0"/>
              <a:chExt cx="812800" cy="812800"/>
            </a:xfrm>
          </p:grpSpPr>
          <p:sp>
            <p:nvSpPr>
              <p:cNvPr id="33" name="Google Shape;33;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 name="Google Shape;35;p3"/>
            <p:cNvGrpSpPr/>
            <p:nvPr/>
          </p:nvGrpSpPr>
          <p:grpSpPr>
            <a:xfrm>
              <a:off x="3146959" y="0"/>
              <a:ext cx="106721" cy="106721"/>
              <a:chOff x="0" y="0"/>
              <a:chExt cx="812800" cy="812800"/>
            </a:xfrm>
          </p:grpSpPr>
          <p:sp>
            <p:nvSpPr>
              <p:cNvPr id="36" name="Google Shape;36;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 name="Google Shape;38;p3"/>
            <p:cNvGrpSpPr/>
            <p:nvPr/>
          </p:nvGrpSpPr>
          <p:grpSpPr>
            <a:xfrm>
              <a:off x="449566" y="0"/>
              <a:ext cx="106721" cy="106721"/>
              <a:chOff x="0" y="0"/>
              <a:chExt cx="812800" cy="812800"/>
            </a:xfrm>
          </p:grpSpPr>
          <p:sp>
            <p:nvSpPr>
              <p:cNvPr id="39" name="Google Shape;39;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 name="Google Shape;41;p3"/>
            <p:cNvGrpSpPr/>
            <p:nvPr/>
          </p:nvGrpSpPr>
          <p:grpSpPr>
            <a:xfrm>
              <a:off x="899131" y="0"/>
              <a:ext cx="106721" cy="106721"/>
              <a:chOff x="0" y="0"/>
              <a:chExt cx="812800" cy="812800"/>
            </a:xfrm>
          </p:grpSpPr>
          <p:sp>
            <p:nvSpPr>
              <p:cNvPr id="42" name="Google Shape;42;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 name="Google Shape;44;p3"/>
            <p:cNvGrpSpPr/>
            <p:nvPr/>
          </p:nvGrpSpPr>
          <p:grpSpPr>
            <a:xfrm>
              <a:off x="3596525" y="0"/>
              <a:ext cx="106721" cy="106721"/>
              <a:chOff x="0" y="0"/>
              <a:chExt cx="812800" cy="812800"/>
            </a:xfrm>
          </p:grpSpPr>
          <p:sp>
            <p:nvSpPr>
              <p:cNvPr id="45" name="Google Shape;45;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 name="Google Shape;47;p3"/>
            <p:cNvGrpSpPr/>
            <p:nvPr/>
          </p:nvGrpSpPr>
          <p:grpSpPr>
            <a:xfrm>
              <a:off x="4046091" y="0"/>
              <a:ext cx="106721" cy="106721"/>
              <a:chOff x="0" y="0"/>
              <a:chExt cx="812800" cy="812800"/>
            </a:xfrm>
          </p:grpSpPr>
          <p:sp>
            <p:nvSpPr>
              <p:cNvPr id="48" name="Google Shape;48;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pic>
        <p:nvPicPr>
          <p:cNvPr id="51" name="Google Shape;51;p4"/>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52" name="Google Shape;52;p4"/>
          <p:cNvSpPr txBox="1"/>
          <p:nvPr>
            <p:ph idx="1" type="body"/>
          </p:nvPr>
        </p:nvSpPr>
        <p:spPr>
          <a:xfrm>
            <a:off x="3115400" y="4563225"/>
            <a:ext cx="6580500" cy="37395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53" name="Google Shape;53;p4"/>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54" name="Google Shape;54;p4"/>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55" name="Google Shape;55;p4"/>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56" name="Google Shape;56;p4"/>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57" name="Google Shape;57;p4"/>
          <p:cNvSpPr txBox="1"/>
          <p:nvPr/>
        </p:nvSpPr>
        <p:spPr>
          <a:xfrm>
            <a:off x="1861920" y="640875"/>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58" name="Google Shape;58;p4"/>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59" name="Google Shape;59;p4"/>
          <p:cNvSpPr txBox="1"/>
          <p:nvPr>
            <p:ph type="title"/>
          </p:nvPr>
        </p:nvSpPr>
        <p:spPr>
          <a:xfrm>
            <a:off x="1277000" y="2102425"/>
            <a:ext cx="102573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accent6"/>
              </a:buClr>
              <a:buSzPts val="8000"/>
              <a:buFont typeface="Oswald"/>
              <a:buNone/>
              <a:defRPr i="0" sz="8000" u="none" cap="none" strike="noStrik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grpSp>
        <p:nvGrpSpPr>
          <p:cNvPr id="60" name="Google Shape;60;p4"/>
          <p:cNvGrpSpPr/>
          <p:nvPr/>
        </p:nvGrpSpPr>
        <p:grpSpPr>
          <a:xfrm>
            <a:off x="6996127" y="9258300"/>
            <a:ext cx="3114609" cy="80040"/>
            <a:chOff x="0" y="0"/>
            <a:chExt cx="4152812" cy="106721"/>
          </a:xfrm>
        </p:grpSpPr>
        <p:grpSp>
          <p:nvGrpSpPr>
            <p:cNvPr id="61" name="Google Shape;61;p4"/>
            <p:cNvGrpSpPr/>
            <p:nvPr/>
          </p:nvGrpSpPr>
          <p:grpSpPr>
            <a:xfrm>
              <a:off x="0" y="0"/>
              <a:ext cx="106721" cy="106721"/>
              <a:chOff x="0" y="0"/>
              <a:chExt cx="812800" cy="812800"/>
            </a:xfrm>
          </p:grpSpPr>
          <p:sp>
            <p:nvSpPr>
              <p:cNvPr id="62" name="Google Shape;62;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 name="Google Shape;64;p4"/>
            <p:cNvGrpSpPr/>
            <p:nvPr/>
          </p:nvGrpSpPr>
          <p:grpSpPr>
            <a:xfrm>
              <a:off x="1348697" y="0"/>
              <a:ext cx="106721" cy="106721"/>
              <a:chOff x="0" y="0"/>
              <a:chExt cx="812800" cy="812800"/>
            </a:xfrm>
          </p:grpSpPr>
          <p:sp>
            <p:nvSpPr>
              <p:cNvPr id="65" name="Google Shape;65;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 name="Google Shape;67;p4"/>
            <p:cNvGrpSpPr/>
            <p:nvPr/>
          </p:nvGrpSpPr>
          <p:grpSpPr>
            <a:xfrm>
              <a:off x="1798263" y="0"/>
              <a:ext cx="106721" cy="106721"/>
              <a:chOff x="0" y="0"/>
              <a:chExt cx="812800" cy="812800"/>
            </a:xfrm>
          </p:grpSpPr>
          <p:sp>
            <p:nvSpPr>
              <p:cNvPr id="68" name="Google Shape;68;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0" name="Google Shape;70;p4"/>
            <p:cNvGrpSpPr/>
            <p:nvPr/>
          </p:nvGrpSpPr>
          <p:grpSpPr>
            <a:xfrm>
              <a:off x="2247828" y="0"/>
              <a:ext cx="106721" cy="106721"/>
              <a:chOff x="0" y="0"/>
              <a:chExt cx="812800" cy="812800"/>
            </a:xfrm>
          </p:grpSpPr>
          <p:sp>
            <p:nvSpPr>
              <p:cNvPr id="71" name="Google Shape;71;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 name="Google Shape;73;p4"/>
            <p:cNvGrpSpPr/>
            <p:nvPr/>
          </p:nvGrpSpPr>
          <p:grpSpPr>
            <a:xfrm>
              <a:off x="2697394" y="0"/>
              <a:ext cx="106721" cy="106721"/>
              <a:chOff x="0" y="0"/>
              <a:chExt cx="812800" cy="812800"/>
            </a:xfrm>
          </p:grpSpPr>
          <p:sp>
            <p:nvSpPr>
              <p:cNvPr id="74" name="Google Shape;74;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 name="Google Shape;76;p4"/>
            <p:cNvGrpSpPr/>
            <p:nvPr/>
          </p:nvGrpSpPr>
          <p:grpSpPr>
            <a:xfrm>
              <a:off x="3146959" y="0"/>
              <a:ext cx="106721" cy="106721"/>
              <a:chOff x="0" y="0"/>
              <a:chExt cx="812800" cy="812800"/>
            </a:xfrm>
          </p:grpSpPr>
          <p:sp>
            <p:nvSpPr>
              <p:cNvPr id="77" name="Google Shape;7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 name="Google Shape;79;p4"/>
            <p:cNvGrpSpPr/>
            <p:nvPr/>
          </p:nvGrpSpPr>
          <p:grpSpPr>
            <a:xfrm>
              <a:off x="449566" y="0"/>
              <a:ext cx="106721" cy="106721"/>
              <a:chOff x="0" y="0"/>
              <a:chExt cx="812800" cy="812800"/>
            </a:xfrm>
          </p:grpSpPr>
          <p:sp>
            <p:nvSpPr>
              <p:cNvPr id="80" name="Google Shape;8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2" name="Google Shape;82;p4"/>
            <p:cNvGrpSpPr/>
            <p:nvPr/>
          </p:nvGrpSpPr>
          <p:grpSpPr>
            <a:xfrm>
              <a:off x="899131" y="0"/>
              <a:ext cx="106721" cy="106721"/>
              <a:chOff x="0" y="0"/>
              <a:chExt cx="812800" cy="812800"/>
            </a:xfrm>
          </p:grpSpPr>
          <p:sp>
            <p:nvSpPr>
              <p:cNvPr id="83" name="Google Shape;83;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 name="Google Shape;85;p4"/>
            <p:cNvGrpSpPr/>
            <p:nvPr/>
          </p:nvGrpSpPr>
          <p:grpSpPr>
            <a:xfrm>
              <a:off x="3596525" y="0"/>
              <a:ext cx="106721" cy="106721"/>
              <a:chOff x="0" y="0"/>
              <a:chExt cx="812800" cy="812800"/>
            </a:xfrm>
          </p:grpSpPr>
          <p:sp>
            <p:nvSpPr>
              <p:cNvPr id="86" name="Google Shape;8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8" name="Google Shape;88;p4"/>
            <p:cNvGrpSpPr/>
            <p:nvPr/>
          </p:nvGrpSpPr>
          <p:grpSpPr>
            <a:xfrm>
              <a:off x="4046091" y="0"/>
              <a:ext cx="106721" cy="106721"/>
              <a:chOff x="0" y="0"/>
              <a:chExt cx="812800" cy="812800"/>
            </a:xfrm>
          </p:grpSpPr>
          <p:sp>
            <p:nvSpPr>
              <p:cNvPr id="89" name="Google Shape;8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93" name="Google Shape;93;p5"/>
          <p:cNvSpPr txBox="1"/>
          <p:nvPr>
            <p:ph idx="1" type="body"/>
          </p:nvPr>
        </p:nvSpPr>
        <p:spPr>
          <a:xfrm>
            <a:off x="2910488" y="6644238"/>
            <a:ext cx="7772400" cy="150030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SzPts val="2100"/>
              <a:buNone/>
              <a:defRPr/>
            </a:lvl1pPr>
            <a:lvl2pPr indent="-228600" lvl="1" marL="914400" algn="l">
              <a:spcBef>
                <a:spcPts val="360"/>
              </a:spcBef>
              <a:spcAft>
                <a:spcPts val="0"/>
              </a:spcAft>
              <a:buSzPts val="2100"/>
              <a:buNone/>
              <a:defRPr/>
            </a:lvl2pPr>
            <a:lvl3pPr indent="-228600" lvl="2" marL="1371600" algn="l">
              <a:spcBef>
                <a:spcPts val="320"/>
              </a:spcBef>
              <a:spcAft>
                <a:spcPts val="0"/>
              </a:spcAft>
              <a:buSzPts val="2100"/>
              <a:buNone/>
              <a:defRPr/>
            </a:lvl3pPr>
            <a:lvl4pPr indent="-228600" lvl="3" marL="1828800" algn="l">
              <a:spcBef>
                <a:spcPts val="280"/>
              </a:spcBef>
              <a:spcAft>
                <a:spcPts val="0"/>
              </a:spcAft>
              <a:buSzPts val="2100"/>
              <a:buNone/>
              <a:defRPr/>
            </a:lvl4pPr>
            <a:lvl5pPr indent="-228600" lvl="4" marL="2286000" algn="l">
              <a:spcBef>
                <a:spcPts val="280"/>
              </a:spcBef>
              <a:spcAft>
                <a:spcPts val="0"/>
              </a:spcAft>
              <a:buSzPts val="2100"/>
              <a:buNone/>
              <a:defRPr/>
            </a:lvl5pPr>
            <a:lvl6pPr indent="-228600" lvl="5" marL="2743200" algn="l">
              <a:spcBef>
                <a:spcPts val="280"/>
              </a:spcBef>
              <a:spcAft>
                <a:spcPts val="0"/>
              </a:spcAft>
              <a:buSzPts val="2100"/>
              <a:buNone/>
              <a:defRPr/>
            </a:lvl6pPr>
            <a:lvl7pPr indent="-228600" lvl="6" marL="3200400" algn="l">
              <a:spcBef>
                <a:spcPts val="280"/>
              </a:spcBef>
              <a:spcAft>
                <a:spcPts val="0"/>
              </a:spcAft>
              <a:buSzPts val="2100"/>
              <a:buNone/>
              <a:defRPr/>
            </a:lvl7pPr>
            <a:lvl8pPr indent="-228600" lvl="7" marL="3657600" algn="l">
              <a:spcBef>
                <a:spcPts val="280"/>
              </a:spcBef>
              <a:spcAft>
                <a:spcPts val="0"/>
              </a:spcAft>
              <a:buSzPts val="2100"/>
              <a:buNone/>
              <a:defRPr/>
            </a:lvl8pPr>
            <a:lvl9pPr indent="-228600" lvl="8" marL="4114800" algn="l">
              <a:spcBef>
                <a:spcPts val="280"/>
              </a:spcBef>
              <a:spcAft>
                <a:spcPts val="0"/>
              </a:spcAft>
              <a:buSzPts val="2100"/>
              <a:buNone/>
              <a:defRPr/>
            </a:lvl9pPr>
          </a:lstStyle>
          <a:p/>
        </p:txBody>
      </p:sp>
      <p:sp>
        <p:nvSpPr>
          <p:cNvPr id="94" name="Google Shape;94;p5"/>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95" name="Google Shape;95;p5"/>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96" name="Google Shape;96;p5"/>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97" name="Google Shape;97;p5"/>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98" name="Google Shape;98;p5"/>
          <p:cNvSpPr txBox="1"/>
          <p:nvPr/>
        </p:nvSpPr>
        <p:spPr>
          <a:xfrm>
            <a:off x="1861920" y="640875"/>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99" name="Google Shape;99;p5"/>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00" name="Google Shape;100;p5"/>
          <p:cNvSpPr txBox="1"/>
          <p:nvPr>
            <p:ph type="title"/>
          </p:nvPr>
        </p:nvSpPr>
        <p:spPr>
          <a:xfrm>
            <a:off x="1277000" y="2102425"/>
            <a:ext cx="102573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accent6"/>
              </a:buClr>
              <a:buSzPts val="8000"/>
              <a:buFont typeface="Oswald"/>
              <a:buNone/>
              <a:defRPr i="0" sz="8000" u="none" cap="none" strike="noStrik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grpSp>
        <p:nvGrpSpPr>
          <p:cNvPr id="101" name="Google Shape;101;p5"/>
          <p:cNvGrpSpPr/>
          <p:nvPr/>
        </p:nvGrpSpPr>
        <p:grpSpPr>
          <a:xfrm>
            <a:off x="2359401" y="1130185"/>
            <a:ext cx="3114609" cy="80040"/>
            <a:chOff x="0" y="0"/>
            <a:chExt cx="4152812" cy="106721"/>
          </a:xfrm>
        </p:grpSpPr>
        <p:grpSp>
          <p:nvGrpSpPr>
            <p:cNvPr id="102" name="Google Shape;102;p5"/>
            <p:cNvGrpSpPr/>
            <p:nvPr/>
          </p:nvGrpSpPr>
          <p:grpSpPr>
            <a:xfrm>
              <a:off x="0" y="0"/>
              <a:ext cx="106721" cy="106721"/>
              <a:chOff x="0" y="0"/>
              <a:chExt cx="812800" cy="812800"/>
            </a:xfrm>
          </p:grpSpPr>
          <p:sp>
            <p:nvSpPr>
              <p:cNvPr id="103" name="Google Shape;103;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 name="Google Shape;105;p5"/>
            <p:cNvGrpSpPr/>
            <p:nvPr/>
          </p:nvGrpSpPr>
          <p:grpSpPr>
            <a:xfrm>
              <a:off x="1348697" y="0"/>
              <a:ext cx="106721" cy="106721"/>
              <a:chOff x="0" y="0"/>
              <a:chExt cx="812800" cy="812800"/>
            </a:xfrm>
          </p:grpSpPr>
          <p:sp>
            <p:nvSpPr>
              <p:cNvPr id="106" name="Google Shape;106;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 name="Google Shape;108;p5"/>
            <p:cNvGrpSpPr/>
            <p:nvPr/>
          </p:nvGrpSpPr>
          <p:grpSpPr>
            <a:xfrm>
              <a:off x="1798263" y="0"/>
              <a:ext cx="106721" cy="106721"/>
              <a:chOff x="0" y="0"/>
              <a:chExt cx="812800" cy="812800"/>
            </a:xfrm>
          </p:grpSpPr>
          <p:sp>
            <p:nvSpPr>
              <p:cNvPr id="109" name="Google Shape;109;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 name="Google Shape;111;p5"/>
            <p:cNvGrpSpPr/>
            <p:nvPr/>
          </p:nvGrpSpPr>
          <p:grpSpPr>
            <a:xfrm>
              <a:off x="2247828" y="0"/>
              <a:ext cx="106721" cy="106721"/>
              <a:chOff x="0" y="0"/>
              <a:chExt cx="812800" cy="812800"/>
            </a:xfrm>
          </p:grpSpPr>
          <p:sp>
            <p:nvSpPr>
              <p:cNvPr id="112" name="Google Shape;112;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 name="Google Shape;114;p5"/>
            <p:cNvGrpSpPr/>
            <p:nvPr/>
          </p:nvGrpSpPr>
          <p:grpSpPr>
            <a:xfrm>
              <a:off x="2697394" y="0"/>
              <a:ext cx="106721" cy="106721"/>
              <a:chOff x="0" y="0"/>
              <a:chExt cx="812800" cy="812800"/>
            </a:xfrm>
          </p:grpSpPr>
          <p:sp>
            <p:nvSpPr>
              <p:cNvPr id="115" name="Google Shape;115;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 name="Google Shape;117;p5"/>
            <p:cNvGrpSpPr/>
            <p:nvPr/>
          </p:nvGrpSpPr>
          <p:grpSpPr>
            <a:xfrm>
              <a:off x="3146959" y="0"/>
              <a:ext cx="106721" cy="106721"/>
              <a:chOff x="0" y="0"/>
              <a:chExt cx="812800" cy="812800"/>
            </a:xfrm>
          </p:grpSpPr>
          <p:sp>
            <p:nvSpPr>
              <p:cNvPr id="118" name="Google Shape;118;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0" name="Google Shape;120;p5"/>
            <p:cNvGrpSpPr/>
            <p:nvPr/>
          </p:nvGrpSpPr>
          <p:grpSpPr>
            <a:xfrm>
              <a:off x="449566" y="0"/>
              <a:ext cx="106721" cy="106721"/>
              <a:chOff x="0" y="0"/>
              <a:chExt cx="812800" cy="812800"/>
            </a:xfrm>
          </p:grpSpPr>
          <p:sp>
            <p:nvSpPr>
              <p:cNvPr id="121" name="Google Shape;121;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 name="Google Shape;123;p5"/>
            <p:cNvGrpSpPr/>
            <p:nvPr/>
          </p:nvGrpSpPr>
          <p:grpSpPr>
            <a:xfrm>
              <a:off x="899131" y="0"/>
              <a:ext cx="106721" cy="106721"/>
              <a:chOff x="0" y="0"/>
              <a:chExt cx="812800" cy="812800"/>
            </a:xfrm>
          </p:grpSpPr>
          <p:sp>
            <p:nvSpPr>
              <p:cNvPr id="124" name="Google Shape;124;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6" name="Google Shape;126;p5"/>
            <p:cNvGrpSpPr/>
            <p:nvPr/>
          </p:nvGrpSpPr>
          <p:grpSpPr>
            <a:xfrm>
              <a:off x="3596525" y="0"/>
              <a:ext cx="106721" cy="106721"/>
              <a:chOff x="0" y="0"/>
              <a:chExt cx="812800" cy="812800"/>
            </a:xfrm>
          </p:grpSpPr>
          <p:sp>
            <p:nvSpPr>
              <p:cNvPr id="127" name="Google Shape;127;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 name="Google Shape;129;p5"/>
            <p:cNvGrpSpPr/>
            <p:nvPr/>
          </p:nvGrpSpPr>
          <p:grpSpPr>
            <a:xfrm>
              <a:off x="4046091" y="0"/>
              <a:ext cx="106721" cy="106721"/>
              <a:chOff x="0" y="0"/>
              <a:chExt cx="812800" cy="812800"/>
            </a:xfrm>
          </p:grpSpPr>
          <p:sp>
            <p:nvSpPr>
              <p:cNvPr id="130" name="Google Shape;130;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32" name="Shape 132"/>
        <p:cNvGrpSpPr/>
        <p:nvPr/>
      </p:nvGrpSpPr>
      <p:grpSpPr>
        <a:xfrm>
          <a:off x="0" y="0"/>
          <a:ext cx="0" cy="0"/>
          <a:chOff x="0" y="0"/>
          <a:chExt cx="0" cy="0"/>
        </a:xfrm>
      </p:grpSpPr>
      <p:pic>
        <p:nvPicPr>
          <p:cNvPr id="133" name="Google Shape;133;p6"/>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34" name="Google Shape;134;p6"/>
          <p:cNvSpPr txBox="1"/>
          <p:nvPr>
            <p:ph idx="1" type="body"/>
          </p:nvPr>
        </p:nvSpPr>
        <p:spPr>
          <a:xfrm>
            <a:off x="2107850" y="4843850"/>
            <a:ext cx="5245800" cy="4526100"/>
          </a:xfrm>
          <a:prstGeom prst="rect">
            <a:avLst/>
          </a:prstGeom>
          <a:noFill/>
          <a:ln>
            <a:noFill/>
          </a:ln>
        </p:spPr>
        <p:txBody>
          <a:bodyPr anchorCtr="0" anchor="t" bIns="45700" lIns="91425" spcFirstLastPara="1" rIns="91425" wrap="square" tIns="45700">
            <a:normAutofit/>
          </a:bodyPr>
          <a:lstStyle>
            <a:lvl1pPr indent="-361950" lvl="0" marL="457200" algn="l">
              <a:spcBef>
                <a:spcPts val="560"/>
              </a:spcBef>
              <a:spcAft>
                <a:spcPts val="0"/>
              </a:spcAft>
              <a:buClr>
                <a:schemeClr val="dk1"/>
              </a:buClr>
              <a:buSzPts val="2100"/>
              <a:buChar char="•"/>
              <a:defRPr/>
            </a:lvl1pPr>
            <a:lvl2pPr indent="-361950" lvl="1" marL="914400" algn="l">
              <a:spcBef>
                <a:spcPts val="480"/>
              </a:spcBef>
              <a:spcAft>
                <a:spcPts val="0"/>
              </a:spcAft>
              <a:buClr>
                <a:schemeClr val="dk1"/>
              </a:buClr>
              <a:buSzPts val="2100"/>
              <a:buChar char="–"/>
              <a:defRPr/>
            </a:lvl2pPr>
            <a:lvl3pPr indent="-361950" lvl="2" marL="1371600" algn="l">
              <a:spcBef>
                <a:spcPts val="400"/>
              </a:spcBef>
              <a:spcAft>
                <a:spcPts val="0"/>
              </a:spcAft>
              <a:buClr>
                <a:schemeClr val="dk1"/>
              </a:buClr>
              <a:buSzPts val="2100"/>
              <a:buChar char="•"/>
              <a:defRPr/>
            </a:lvl3pPr>
            <a:lvl4pPr indent="-361950" lvl="3" marL="1828800" algn="l">
              <a:spcBef>
                <a:spcPts val="360"/>
              </a:spcBef>
              <a:spcAft>
                <a:spcPts val="0"/>
              </a:spcAft>
              <a:buClr>
                <a:schemeClr val="dk1"/>
              </a:buClr>
              <a:buSzPts val="2100"/>
              <a:buChar char="–"/>
              <a:defRPr/>
            </a:lvl4pPr>
            <a:lvl5pPr indent="-361950" lvl="4" marL="2286000" algn="l">
              <a:spcBef>
                <a:spcPts val="360"/>
              </a:spcBef>
              <a:spcAft>
                <a:spcPts val="0"/>
              </a:spcAft>
              <a:buClr>
                <a:schemeClr val="dk1"/>
              </a:buClr>
              <a:buSzPts val="2100"/>
              <a:buChar char="»"/>
              <a:defRPr/>
            </a:lvl5pPr>
            <a:lvl6pPr indent="-361950" lvl="5" marL="2743200" algn="l">
              <a:spcBef>
                <a:spcPts val="360"/>
              </a:spcBef>
              <a:spcAft>
                <a:spcPts val="0"/>
              </a:spcAft>
              <a:buClr>
                <a:schemeClr val="dk1"/>
              </a:buClr>
              <a:buSzPts val="2100"/>
              <a:buChar char="•"/>
              <a:defRPr/>
            </a:lvl6pPr>
            <a:lvl7pPr indent="-361950" lvl="6" marL="3200400" algn="l">
              <a:spcBef>
                <a:spcPts val="360"/>
              </a:spcBef>
              <a:spcAft>
                <a:spcPts val="0"/>
              </a:spcAft>
              <a:buClr>
                <a:schemeClr val="dk1"/>
              </a:buClr>
              <a:buSzPts val="2100"/>
              <a:buChar char="•"/>
              <a:defRPr/>
            </a:lvl7pPr>
            <a:lvl8pPr indent="-361950" lvl="7" marL="3657600" algn="l">
              <a:spcBef>
                <a:spcPts val="360"/>
              </a:spcBef>
              <a:spcAft>
                <a:spcPts val="0"/>
              </a:spcAft>
              <a:buClr>
                <a:schemeClr val="dk1"/>
              </a:buClr>
              <a:buSzPts val="2100"/>
              <a:buChar char="•"/>
              <a:defRPr/>
            </a:lvl8pPr>
            <a:lvl9pPr indent="-361950" lvl="8" marL="4114800" algn="l">
              <a:spcBef>
                <a:spcPts val="360"/>
              </a:spcBef>
              <a:spcAft>
                <a:spcPts val="0"/>
              </a:spcAft>
              <a:buClr>
                <a:schemeClr val="dk1"/>
              </a:buClr>
              <a:buSzPts val="2100"/>
              <a:buChar char="•"/>
              <a:defRPr/>
            </a:lvl9pPr>
          </a:lstStyle>
          <a:p/>
        </p:txBody>
      </p:sp>
      <p:sp>
        <p:nvSpPr>
          <p:cNvPr id="135" name="Google Shape;135;p6"/>
          <p:cNvSpPr txBox="1"/>
          <p:nvPr>
            <p:ph idx="2" type="body"/>
          </p:nvPr>
        </p:nvSpPr>
        <p:spPr>
          <a:xfrm>
            <a:off x="7551628" y="4843850"/>
            <a:ext cx="5245800" cy="4526100"/>
          </a:xfrm>
          <a:prstGeom prst="rect">
            <a:avLst/>
          </a:prstGeom>
          <a:noFill/>
          <a:ln>
            <a:noFill/>
          </a:ln>
        </p:spPr>
        <p:txBody>
          <a:bodyPr anchorCtr="0" anchor="t" bIns="45700" lIns="91425" spcFirstLastPara="1" rIns="91425" wrap="square" tIns="45700">
            <a:normAutofit/>
          </a:bodyPr>
          <a:lstStyle>
            <a:lvl1pPr indent="-361950" lvl="0" marL="457200" algn="l">
              <a:spcBef>
                <a:spcPts val="560"/>
              </a:spcBef>
              <a:spcAft>
                <a:spcPts val="0"/>
              </a:spcAft>
              <a:buClr>
                <a:schemeClr val="dk1"/>
              </a:buClr>
              <a:buSzPts val="2100"/>
              <a:buChar char="•"/>
              <a:defRPr/>
            </a:lvl1pPr>
            <a:lvl2pPr indent="-361950" lvl="1" marL="914400" algn="l">
              <a:spcBef>
                <a:spcPts val="480"/>
              </a:spcBef>
              <a:spcAft>
                <a:spcPts val="0"/>
              </a:spcAft>
              <a:buClr>
                <a:schemeClr val="dk1"/>
              </a:buClr>
              <a:buSzPts val="2100"/>
              <a:buChar char="–"/>
              <a:defRPr/>
            </a:lvl2pPr>
            <a:lvl3pPr indent="-361950" lvl="2" marL="1371600" algn="l">
              <a:spcBef>
                <a:spcPts val="400"/>
              </a:spcBef>
              <a:spcAft>
                <a:spcPts val="0"/>
              </a:spcAft>
              <a:buClr>
                <a:schemeClr val="dk1"/>
              </a:buClr>
              <a:buSzPts val="2100"/>
              <a:buChar char="•"/>
              <a:defRPr/>
            </a:lvl3pPr>
            <a:lvl4pPr indent="-361950" lvl="3" marL="1828800" algn="l">
              <a:spcBef>
                <a:spcPts val="360"/>
              </a:spcBef>
              <a:spcAft>
                <a:spcPts val="0"/>
              </a:spcAft>
              <a:buClr>
                <a:schemeClr val="dk1"/>
              </a:buClr>
              <a:buSzPts val="2100"/>
              <a:buChar char="–"/>
              <a:defRPr/>
            </a:lvl4pPr>
            <a:lvl5pPr indent="-361950" lvl="4" marL="2286000" algn="l">
              <a:spcBef>
                <a:spcPts val="360"/>
              </a:spcBef>
              <a:spcAft>
                <a:spcPts val="0"/>
              </a:spcAft>
              <a:buClr>
                <a:schemeClr val="dk1"/>
              </a:buClr>
              <a:buSzPts val="2100"/>
              <a:buChar char="»"/>
              <a:defRPr/>
            </a:lvl5pPr>
            <a:lvl6pPr indent="-361950" lvl="5" marL="2743200" algn="l">
              <a:spcBef>
                <a:spcPts val="360"/>
              </a:spcBef>
              <a:spcAft>
                <a:spcPts val="0"/>
              </a:spcAft>
              <a:buClr>
                <a:schemeClr val="dk1"/>
              </a:buClr>
              <a:buSzPts val="2100"/>
              <a:buChar char="•"/>
              <a:defRPr/>
            </a:lvl6pPr>
            <a:lvl7pPr indent="-361950" lvl="6" marL="3200400" algn="l">
              <a:spcBef>
                <a:spcPts val="360"/>
              </a:spcBef>
              <a:spcAft>
                <a:spcPts val="0"/>
              </a:spcAft>
              <a:buClr>
                <a:schemeClr val="dk1"/>
              </a:buClr>
              <a:buSzPts val="2100"/>
              <a:buChar char="•"/>
              <a:defRPr/>
            </a:lvl7pPr>
            <a:lvl8pPr indent="-361950" lvl="7" marL="3657600" algn="l">
              <a:spcBef>
                <a:spcPts val="360"/>
              </a:spcBef>
              <a:spcAft>
                <a:spcPts val="0"/>
              </a:spcAft>
              <a:buClr>
                <a:schemeClr val="dk1"/>
              </a:buClr>
              <a:buSzPts val="2100"/>
              <a:buChar char="•"/>
              <a:defRPr/>
            </a:lvl8pPr>
            <a:lvl9pPr indent="-361950" lvl="8" marL="4114800" algn="l">
              <a:spcBef>
                <a:spcPts val="360"/>
              </a:spcBef>
              <a:spcAft>
                <a:spcPts val="0"/>
              </a:spcAft>
              <a:buClr>
                <a:schemeClr val="dk1"/>
              </a:buClr>
              <a:buSzPts val="2100"/>
              <a:buChar char="•"/>
              <a:defRPr/>
            </a:lvl9pPr>
          </a:lstStyle>
          <a:p/>
        </p:txBody>
      </p:sp>
      <p:sp>
        <p:nvSpPr>
          <p:cNvPr id="136" name="Google Shape;136;p6"/>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37" name="Google Shape;137;p6"/>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38" name="Google Shape;138;p6"/>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39" name="Google Shape;139;p6"/>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40" name="Google Shape;140;p6"/>
          <p:cNvSpPr txBox="1"/>
          <p:nvPr/>
        </p:nvSpPr>
        <p:spPr>
          <a:xfrm>
            <a:off x="1861920" y="640875"/>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41" name="Google Shape;141;p6"/>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42" name="Google Shape;142;p6"/>
          <p:cNvSpPr txBox="1"/>
          <p:nvPr>
            <p:ph type="title"/>
          </p:nvPr>
        </p:nvSpPr>
        <p:spPr>
          <a:xfrm>
            <a:off x="1277000" y="2102425"/>
            <a:ext cx="102573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accent6"/>
              </a:buClr>
              <a:buSzPts val="8000"/>
              <a:buFont typeface="Oswald"/>
              <a:buNone/>
              <a:defRPr i="0" sz="8000" u="none" cap="none" strike="noStrik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grpSp>
        <p:nvGrpSpPr>
          <p:cNvPr id="143" name="Google Shape;143;p6"/>
          <p:cNvGrpSpPr/>
          <p:nvPr/>
        </p:nvGrpSpPr>
        <p:grpSpPr>
          <a:xfrm>
            <a:off x="2359401" y="1130185"/>
            <a:ext cx="3114609" cy="80040"/>
            <a:chOff x="0" y="0"/>
            <a:chExt cx="4152812" cy="106721"/>
          </a:xfrm>
        </p:grpSpPr>
        <p:grpSp>
          <p:nvGrpSpPr>
            <p:cNvPr id="144" name="Google Shape;144;p6"/>
            <p:cNvGrpSpPr/>
            <p:nvPr/>
          </p:nvGrpSpPr>
          <p:grpSpPr>
            <a:xfrm>
              <a:off x="0" y="0"/>
              <a:ext cx="106721" cy="106721"/>
              <a:chOff x="0" y="0"/>
              <a:chExt cx="812800" cy="812800"/>
            </a:xfrm>
          </p:grpSpPr>
          <p:sp>
            <p:nvSpPr>
              <p:cNvPr id="145" name="Google Shape;145;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7" name="Google Shape;147;p6"/>
            <p:cNvGrpSpPr/>
            <p:nvPr/>
          </p:nvGrpSpPr>
          <p:grpSpPr>
            <a:xfrm>
              <a:off x="1348697" y="0"/>
              <a:ext cx="106721" cy="106721"/>
              <a:chOff x="0" y="0"/>
              <a:chExt cx="812800" cy="812800"/>
            </a:xfrm>
          </p:grpSpPr>
          <p:sp>
            <p:nvSpPr>
              <p:cNvPr id="148" name="Google Shape;148;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6"/>
            <p:cNvGrpSpPr/>
            <p:nvPr/>
          </p:nvGrpSpPr>
          <p:grpSpPr>
            <a:xfrm>
              <a:off x="1798263" y="0"/>
              <a:ext cx="106721" cy="106721"/>
              <a:chOff x="0" y="0"/>
              <a:chExt cx="812800" cy="812800"/>
            </a:xfrm>
          </p:grpSpPr>
          <p:sp>
            <p:nvSpPr>
              <p:cNvPr id="151" name="Google Shape;151;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p6"/>
            <p:cNvGrpSpPr/>
            <p:nvPr/>
          </p:nvGrpSpPr>
          <p:grpSpPr>
            <a:xfrm>
              <a:off x="2247828" y="0"/>
              <a:ext cx="106721" cy="106721"/>
              <a:chOff x="0" y="0"/>
              <a:chExt cx="812800" cy="812800"/>
            </a:xfrm>
          </p:grpSpPr>
          <p:sp>
            <p:nvSpPr>
              <p:cNvPr id="154" name="Google Shape;154;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6" name="Google Shape;156;p6"/>
            <p:cNvGrpSpPr/>
            <p:nvPr/>
          </p:nvGrpSpPr>
          <p:grpSpPr>
            <a:xfrm>
              <a:off x="2697394" y="0"/>
              <a:ext cx="106721" cy="106721"/>
              <a:chOff x="0" y="0"/>
              <a:chExt cx="812800" cy="812800"/>
            </a:xfrm>
          </p:grpSpPr>
          <p:sp>
            <p:nvSpPr>
              <p:cNvPr id="157" name="Google Shape;157;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 name="Google Shape;159;p6"/>
            <p:cNvGrpSpPr/>
            <p:nvPr/>
          </p:nvGrpSpPr>
          <p:grpSpPr>
            <a:xfrm>
              <a:off x="3146959" y="0"/>
              <a:ext cx="106721" cy="106721"/>
              <a:chOff x="0" y="0"/>
              <a:chExt cx="812800" cy="812800"/>
            </a:xfrm>
          </p:grpSpPr>
          <p:sp>
            <p:nvSpPr>
              <p:cNvPr id="160" name="Google Shape;160;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6"/>
            <p:cNvGrpSpPr/>
            <p:nvPr/>
          </p:nvGrpSpPr>
          <p:grpSpPr>
            <a:xfrm>
              <a:off x="449566" y="0"/>
              <a:ext cx="106721" cy="106721"/>
              <a:chOff x="0" y="0"/>
              <a:chExt cx="812800" cy="812800"/>
            </a:xfrm>
          </p:grpSpPr>
          <p:sp>
            <p:nvSpPr>
              <p:cNvPr id="163" name="Google Shape;163;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 name="Google Shape;165;p6"/>
            <p:cNvGrpSpPr/>
            <p:nvPr/>
          </p:nvGrpSpPr>
          <p:grpSpPr>
            <a:xfrm>
              <a:off x="899131" y="0"/>
              <a:ext cx="106721" cy="106721"/>
              <a:chOff x="0" y="0"/>
              <a:chExt cx="812800" cy="812800"/>
            </a:xfrm>
          </p:grpSpPr>
          <p:sp>
            <p:nvSpPr>
              <p:cNvPr id="166" name="Google Shape;166;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8" name="Google Shape;168;p6"/>
            <p:cNvGrpSpPr/>
            <p:nvPr/>
          </p:nvGrpSpPr>
          <p:grpSpPr>
            <a:xfrm>
              <a:off x="3596525" y="0"/>
              <a:ext cx="106721" cy="106721"/>
              <a:chOff x="0" y="0"/>
              <a:chExt cx="812800" cy="812800"/>
            </a:xfrm>
          </p:grpSpPr>
          <p:sp>
            <p:nvSpPr>
              <p:cNvPr id="169" name="Google Shape;169;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1" name="Google Shape;171;p6"/>
            <p:cNvGrpSpPr/>
            <p:nvPr/>
          </p:nvGrpSpPr>
          <p:grpSpPr>
            <a:xfrm>
              <a:off x="4046091" y="0"/>
              <a:ext cx="106721" cy="106721"/>
              <a:chOff x="0" y="0"/>
              <a:chExt cx="812800" cy="812800"/>
            </a:xfrm>
          </p:grpSpPr>
          <p:sp>
            <p:nvSpPr>
              <p:cNvPr id="172" name="Google Shape;172;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4" name="Shape 174"/>
        <p:cNvGrpSpPr/>
        <p:nvPr/>
      </p:nvGrpSpPr>
      <p:grpSpPr>
        <a:xfrm>
          <a:off x="0" y="0"/>
          <a:ext cx="0" cy="0"/>
          <a:chOff x="0" y="0"/>
          <a:chExt cx="0" cy="0"/>
        </a:xfrm>
      </p:grpSpPr>
      <p:pic>
        <p:nvPicPr>
          <p:cNvPr id="175" name="Google Shape;175;p7"/>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176" name="Google Shape;176;p7"/>
          <p:cNvSpPr txBox="1"/>
          <p:nvPr>
            <p:ph idx="1" type="body"/>
          </p:nvPr>
        </p:nvSpPr>
        <p:spPr>
          <a:xfrm>
            <a:off x="2316700" y="4907775"/>
            <a:ext cx="5588400" cy="3951300"/>
          </a:xfrm>
          <a:prstGeom prst="rect">
            <a:avLst/>
          </a:prstGeom>
          <a:noFill/>
          <a:ln>
            <a:noFill/>
          </a:ln>
        </p:spPr>
        <p:txBody>
          <a:bodyPr anchorCtr="0" anchor="t" bIns="45700" lIns="91425" spcFirstLastPara="1" rIns="91425" wrap="square" tIns="45700">
            <a:normAutofit/>
          </a:bodyPr>
          <a:lstStyle>
            <a:lvl1pPr indent="-361950" lvl="0" marL="457200" algn="l">
              <a:spcBef>
                <a:spcPts val="480"/>
              </a:spcBef>
              <a:spcAft>
                <a:spcPts val="0"/>
              </a:spcAft>
              <a:buClr>
                <a:schemeClr val="dk1"/>
              </a:buClr>
              <a:buSzPts val="2100"/>
              <a:buChar char="•"/>
              <a:defRPr/>
            </a:lvl1pPr>
            <a:lvl2pPr indent="-361950" lvl="1" marL="914400" algn="l">
              <a:spcBef>
                <a:spcPts val="400"/>
              </a:spcBef>
              <a:spcAft>
                <a:spcPts val="0"/>
              </a:spcAft>
              <a:buClr>
                <a:schemeClr val="dk1"/>
              </a:buClr>
              <a:buSzPts val="2100"/>
              <a:buChar char="–"/>
              <a:defRPr/>
            </a:lvl2pPr>
            <a:lvl3pPr indent="-361950" lvl="2" marL="1371600" algn="l">
              <a:spcBef>
                <a:spcPts val="360"/>
              </a:spcBef>
              <a:spcAft>
                <a:spcPts val="0"/>
              </a:spcAft>
              <a:buClr>
                <a:schemeClr val="dk1"/>
              </a:buClr>
              <a:buSzPts val="2100"/>
              <a:buChar char="•"/>
              <a:defRPr/>
            </a:lvl3pPr>
            <a:lvl4pPr indent="-361950" lvl="3" marL="1828800" algn="l">
              <a:spcBef>
                <a:spcPts val="320"/>
              </a:spcBef>
              <a:spcAft>
                <a:spcPts val="0"/>
              </a:spcAft>
              <a:buClr>
                <a:schemeClr val="dk1"/>
              </a:buClr>
              <a:buSzPts val="2100"/>
              <a:buChar char="–"/>
              <a:defRPr/>
            </a:lvl4pPr>
            <a:lvl5pPr indent="-361950" lvl="4" marL="2286000" algn="l">
              <a:spcBef>
                <a:spcPts val="320"/>
              </a:spcBef>
              <a:spcAft>
                <a:spcPts val="0"/>
              </a:spcAft>
              <a:buClr>
                <a:schemeClr val="dk1"/>
              </a:buClr>
              <a:buSzPts val="2100"/>
              <a:buChar char="»"/>
              <a:defRPr/>
            </a:lvl5pPr>
            <a:lvl6pPr indent="-361950" lvl="5" marL="2743200" algn="l">
              <a:spcBef>
                <a:spcPts val="320"/>
              </a:spcBef>
              <a:spcAft>
                <a:spcPts val="0"/>
              </a:spcAft>
              <a:buClr>
                <a:schemeClr val="dk1"/>
              </a:buClr>
              <a:buSzPts val="2100"/>
              <a:buChar char="•"/>
              <a:defRPr/>
            </a:lvl6pPr>
            <a:lvl7pPr indent="-361950" lvl="6" marL="3200400" algn="l">
              <a:spcBef>
                <a:spcPts val="320"/>
              </a:spcBef>
              <a:spcAft>
                <a:spcPts val="0"/>
              </a:spcAft>
              <a:buClr>
                <a:schemeClr val="dk1"/>
              </a:buClr>
              <a:buSzPts val="2100"/>
              <a:buChar char="•"/>
              <a:defRPr/>
            </a:lvl7pPr>
            <a:lvl8pPr indent="-361950" lvl="7" marL="3657600" algn="l">
              <a:spcBef>
                <a:spcPts val="320"/>
              </a:spcBef>
              <a:spcAft>
                <a:spcPts val="0"/>
              </a:spcAft>
              <a:buClr>
                <a:schemeClr val="dk1"/>
              </a:buClr>
              <a:buSzPts val="2100"/>
              <a:buChar char="•"/>
              <a:defRPr/>
            </a:lvl8pPr>
            <a:lvl9pPr indent="-361950" lvl="8" marL="4114800" algn="l">
              <a:spcBef>
                <a:spcPts val="320"/>
              </a:spcBef>
              <a:spcAft>
                <a:spcPts val="0"/>
              </a:spcAft>
              <a:buClr>
                <a:schemeClr val="dk1"/>
              </a:buClr>
              <a:buSzPts val="2100"/>
              <a:buChar char="•"/>
              <a:defRPr/>
            </a:lvl9pPr>
          </a:lstStyle>
          <a:p/>
        </p:txBody>
      </p:sp>
      <p:sp>
        <p:nvSpPr>
          <p:cNvPr id="177" name="Google Shape;177;p7"/>
          <p:cNvSpPr txBox="1"/>
          <p:nvPr>
            <p:ph idx="2" type="body"/>
          </p:nvPr>
        </p:nvSpPr>
        <p:spPr>
          <a:xfrm>
            <a:off x="8109551" y="4907775"/>
            <a:ext cx="5591100" cy="3951300"/>
          </a:xfrm>
          <a:prstGeom prst="rect">
            <a:avLst/>
          </a:prstGeom>
          <a:noFill/>
          <a:ln>
            <a:noFill/>
          </a:ln>
        </p:spPr>
        <p:txBody>
          <a:bodyPr anchorCtr="0" anchor="t" bIns="45700" lIns="91425" spcFirstLastPara="1" rIns="91425" wrap="square" tIns="45700">
            <a:normAutofit/>
          </a:bodyPr>
          <a:lstStyle>
            <a:lvl1pPr indent="-361950" lvl="0" marL="457200" algn="l">
              <a:spcBef>
                <a:spcPts val="480"/>
              </a:spcBef>
              <a:spcAft>
                <a:spcPts val="0"/>
              </a:spcAft>
              <a:buClr>
                <a:schemeClr val="dk1"/>
              </a:buClr>
              <a:buSzPts val="2100"/>
              <a:buChar char="•"/>
              <a:defRPr/>
            </a:lvl1pPr>
            <a:lvl2pPr indent="-361950" lvl="1" marL="914400" algn="l">
              <a:spcBef>
                <a:spcPts val="400"/>
              </a:spcBef>
              <a:spcAft>
                <a:spcPts val="0"/>
              </a:spcAft>
              <a:buClr>
                <a:schemeClr val="dk1"/>
              </a:buClr>
              <a:buSzPts val="2100"/>
              <a:buChar char="–"/>
              <a:defRPr/>
            </a:lvl2pPr>
            <a:lvl3pPr indent="-361950" lvl="2" marL="1371600" algn="l">
              <a:spcBef>
                <a:spcPts val="360"/>
              </a:spcBef>
              <a:spcAft>
                <a:spcPts val="0"/>
              </a:spcAft>
              <a:buClr>
                <a:schemeClr val="dk1"/>
              </a:buClr>
              <a:buSzPts val="2100"/>
              <a:buChar char="•"/>
              <a:defRPr/>
            </a:lvl3pPr>
            <a:lvl4pPr indent="-361950" lvl="3" marL="1828800" algn="l">
              <a:spcBef>
                <a:spcPts val="320"/>
              </a:spcBef>
              <a:spcAft>
                <a:spcPts val="0"/>
              </a:spcAft>
              <a:buClr>
                <a:schemeClr val="dk1"/>
              </a:buClr>
              <a:buSzPts val="2100"/>
              <a:buChar char="–"/>
              <a:defRPr/>
            </a:lvl4pPr>
            <a:lvl5pPr indent="-361950" lvl="4" marL="2286000" algn="l">
              <a:spcBef>
                <a:spcPts val="320"/>
              </a:spcBef>
              <a:spcAft>
                <a:spcPts val="0"/>
              </a:spcAft>
              <a:buClr>
                <a:schemeClr val="dk1"/>
              </a:buClr>
              <a:buSzPts val="2100"/>
              <a:buChar char="»"/>
              <a:defRPr/>
            </a:lvl5pPr>
            <a:lvl6pPr indent="-361950" lvl="5" marL="2743200" algn="l">
              <a:spcBef>
                <a:spcPts val="320"/>
              </a:spcBef>
              <a:spcAft>
                <a:spcPts val="0"/>
              </a:spcAft>
              <a:buClr>
                <a:schemeClr val="dk1"/>
              </a:buClr>
              <a:buSzPts val="2100"/>
              <a:buChar char="•"/>
              <a:defRPr/>
            </a:lvl6pPr>
            <a:lvl7pPr indent="-361950" lvl="6" marL="3200400" algn="l">
              <a:spcBef>
                <a:spcPts val="320"/>
              </a:spcBef>
              <a:spcAft>
                <a:spcPts val="0"/>
              </a:spcAft>
              <a:buClr>
                <a:schemeClr val="dk1"/>
              </a:buClr>
              <a:buSzPts val="2100"/>
              <a:buChar char="•"/>
              <a:defRPr/>
            </a:lvl7pPr>
            <a:lvl8pPr indent="-361950" lvl="7" marL="3657600" algn="l">
              <a:spcBef>
                <a:spcPts val="320"/>
              </a:spcBef>
              <a:spcAft>
                <a:spcPts val="0"/>
              </a:spcAft>
              <a:buClr>
                <a:schemeClr val="dk1"/>
              </a:buClr>
              <a:buSzPts val="2100"/>
              <a:buChar char="•"/>
              <a:defRPr/>
            </a:lvl8pPr>
            <a:lvl9pPr indent="-361950" lvl="8" marL="4114800" algn="l">
              <a:spcBef>
                <a:spcPts val="320"/>
              </a:spcBef>
              <a:spcAft>
                <a:spcPts val="0"/>
              </a:spcAft>
              <a:buClr>
                <a:schemeClr val="dk1"/>
              </a:buClr>
              <a:buSzPts val="2100"/>
              <a:buChar char="•"/>
              <a:defRPr/>
            </a:lvl9pPr>
          </a:lstStyle>
          <a:p/>
        </p:txBody>
      </p:sp>
      <p:sp>
        <p:nvSpPr>
          <p:cNvPr id="178" name="Google Shape;178;p7"/>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79" name="Google Shape;179;p7"/>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80" name="Google Shape;180;p7"/>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81" name="Google Shape;181;p7"/>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82" name="Google Shape;182;p7"/>
          <p:cNvSpPr txBox="1"/>
          <p:nvPr/>
        </p:nvSpPr>
        <p:spPr>
          <a:xfrm>
            <a:off x="1861920" y="640875"/>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83" name="Google Shape;183;p7"/>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184" name="Google Shape;184;p7"/>
          <p:cNvSpPr txBox="1"/>
          <p:nvPr>
            <p:ph type="title"/>
          </p:nvPr>
        </p:nvSpPr>
        <p:spPr>
          <a:xfrm>
            <a:off x="1277000" y="2102425"/>
            <a:ext cx="102573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accent6"/>
              </a:buClr>
              <a:buSzPts val="8000"/>
              <a:buFont typeface="Oswald"/>
              <a:buNone/>
              <a:defRPr i="0" sz="8000" u="none" cap="none" strike="noStrik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grpSp>
        <p:nvGrpSpPr>
          <p:cNvPr id="185" name="Google Shape;185;p7"/>
          <p:cNvGrpSpPr/>
          <p:nvPr/>
        </p:nvGrpSpPr>
        <p:grpSpPr>
          <a:xfrm>
            <a:off x="5402127" y="1028700"/>
            <a:ext cx="3114609" cy="80040"/>
            <a:chOff x="0" y="0"/>
            <a:chExt cx="4152812" cy="106721"/>
          </a:xfrm>
        </p:grpSpPr>
        <p:grpSp>
          <p:nvGrpSpPr>
            <p:cNvPr id="186" name="Google Shape;186;p7"/>
            <p:cNvGrpSpPr/>
            <p:nvPr/>
          </p:nvGrpSpPr>
          <p:grpSpPr>
            <a:xfrm>
              <a:off x="0" y="0"/>
              <a:ext cx="106721" cy="106721"/>
              <a:chOff x="0" y="0"/>
              <a:chExt cx="812800" cy="812800"/>
            </a:xfrm>
          </p:grpSpPr>
          <p:sp>
            <p:nvSpPr>
              <p:cNvPr id="187" name="Google Shape;18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9" name="Google Shape;189;p7"/>
            <p:cNvGrpSpPr/>
            <p:nvPr/>
          </p:nvGrpSpPr>
          <p:grpSpPr>
            <a:xfrm>
              <a:off x="1348697" y="0"/>
              <a:ext cx="106721" cy="106721"/>
              <a:chOff x="0" y="0"/>
              <a:chExt cx="812800" cy="812800"/>
            </a:xfrm>
          </p:grpSpPr>
          <p:sp>
            <p:nvSpPr>
              <p:cNvPr id="190" name="Google Shape;190;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2" name="Google Shape;192;p7"/>
            <p:cNvGrpSpPr/>
            <p:nvPr/>
          </p:nvGrpSpPr>
          <p:grpSpPr>
            <a:xfrm>
              <a:off x="1798263" y="0"/>
              <a:ext cx="106721" cy="106721"/>
              <a:chOff x="0" y="0"/>
              <a:chExt cx="812800" cy="812800"/>
            </a:xfrm>
          </p:grpSpPr>
          <p:sp>
            <p:nvSpPr>
              <p:cNvPr id="193" name="Google Shape;193;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5" name="Google Shape;195;p7"/>
            <p:cNvGrpSpPr/>
            <p:nvPr/>
          </p:nvGrpSpPr>
          <p:grpSpPr>
            <a:xfrm>
              <a:off x="2247828" y="0"/>
              <a:ext cx="106721" cy="106721"/>
              <a:chOff x="0" y="0"/>
              <a:chExt cx="812800" cy="812800"/>
            </a:xfrm>
          </p:grpSpPr>
          <p:sp>
            <p:nvSpPr>
              <p:cNvPr id="196" name="Google Shape;196;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8" name="Google Shape;198;p7"/>
            <p:cNvGrpSpPr/>
            <p:nvPr/>
          </p:nvGrpSpPr>
          <p:grpSpPr>
            <a:xfrm>
              <a:off x="2697394" y="0"/>
              <a:ext cx="106721" cy="106721"/>
              <a:chOff x="0" y="0"/>
              <a:chExt cx="812800" cy="812800"/>
            </a:xfrm>
          </p:grpSpPr>
          <p:sp>
            <p:nvSpPr>
              <p:cNvPr id="199" name="Google Shape;199;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1" name="Google Shape;201;p7"/>
            <p:cNvGrpSpPr/>
            <p:nvPr/>
          </p:nvGrpSpPr>
          <p:grpSpPr>
            <a:xfrm>
              <a:off x="3146959" y="0"/>
              <a:ext cx="106721" cy="106721"/>
              <a:chOff x="0" y="0"/>
              <a:chExt cx="812800" cy="812800"/>
            </a:xfrm>
          </p:grpSpPr>
          <p:sp>
            <p:nvSpPr>
              <p:cNvPr id="202" name="Google Shape;202;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4" name="Google Shape;204;p7"/>
            <p:cNvGrpSpPr/>
            <p:nvPr/>
          </p:nvGrpSpPr>
          <p:grpSpPr>
            <a:xfrm>
              <a:off x="449566" y="0"/>
              <a:ext cx="106721" cy="106721"/>
              <a:chOff x="0" y="0"/>
              <a:chExt cx="812800" cy="812800"/>
            </a:xfrm>
          </p:grpSpPr>
          <p:sp>
            <p:nvSpPr>
              <p:cNvPr id="205" name="Google Shape;205;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7" name="Google Shape;207;p7"/>
            <p:cNvGrpSpPr/>
            <p:nvPr/>
          </p:nvGrpSpPr>
          <p:grpSpPr>
            <a:xfrm>
              <a:off x="899131" y="0"/>
              <a:ext cx="106721" cy="106721"/>
              <a:chOff x="0" y="0"/>
              <a:chExt cx="812800" cy="812800"/>
            </a:xfrm>
          </p:grpSpPr>
          <p:sp>
            <p:nvSpPr>
              <p:cNvPr id="208" name="Google Shape;208;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0" name="Google Shape;210;p7"/>
            <p:cNvGrpSpPr/>
            <p:nvPr/>
          </p:nvGrpSpPr>
          <p:grpSpPr>
            <a:xfrm>
              <a:off x="3596525" y="0"/>
              <a:ext cx="106721" cy="106721"/>
              <a:chOff x="0" y="0"/>
              <a:chExt cx="812800" cy="812800"/>
            </a:xfrm>
          </p:grpSpPr>
          <p:sp>
            <p:nvSpPr>
              <p:cNvPr id="211" name="Google Shape;211;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3" name="Google Shape;213;p7"/>
            <p:cNvGrpSpPr/>
            <p:nvPr/>
          </p:nvGrpSpPr>
          <p:grpSpPr>
            <a:xfrm>
              <a:off x="4046091" y="0"/>
              <a:ext cx="106721" cy="106721"/>
              <a:chOff x="0" y="0"/>
              <a:chExt cx="812800" cy="812800"/>
            </a:xfrm>
          </p:grpSpPr>
          <p:sp>
            <p:nvSpPr>
              <p:cNvPr id="214" name="Google Shape;21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6" name="Shape 216"/>
        <p:cNvGrpSpPr/>
        <p:nvPr/>
      </p:nvGrpSpPr>
      <p:grpSpPr>
        <a:xfrm>
          <a:off x="0" y="0"/>
          <a:ext cx="0" cy="0"/>
          <a:chOff x="0" y="0"/>
          <a:chExt cx="0" cy="0"/>
        </a:xfrm>
      </p:grpSpPr>
      <p:pic>
        <p:nvPicPr>
          <p:cNvPr id="217" name="Google Shape;217;p8"/>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18" name="Google Shape;218;p8"/>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219" name="Google Shape;219;p8"/>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220" name="Google Shape;220;p8"/>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221" name="Google Shape;221;p8"/>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222" name="Google Shape;222;p8"/>
          <p:cNvSpPr txBox="1"/>
          <p:nvPr/>
        </p:nvSpPr>
        <p:spPr>
          <a:xfrm>
            <a:off x="1861920" y="640875"/>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223" name="Google Shape;223;p8"/>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224" name="Google Shape;224;p8"/>
          <p:cNvSpPr txBox="1"/>
          <p:nvPr>
            <p:ph type="title"/>
          </p:nvPr>
        </p:nvSpPr>
        <p:spPr>
          <a:xfrm>
            <a:off x="1277000" y="2102425"/>
            <a:ext cx="102573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accent6"/>
              </a:buClr>
              <a:buSzPts val="8000"/>
              <a:buFont typeface="Oswald"/>
              <a:buNone/>
              <a:defRPr i="0" sz="8000" u="none" cap="none" strike="noStrik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grpSp>
        <p:nvGrpSpPr>
          <p:cNvPr id="225" name="Google Shape;225;p8"/>
          <p:cNvGrpSpPr/>
          <p:nvPr/>
        </p:nvGrpSpPr>
        <p:grpSpPr>
          <a:xfrm>
            <a:off x="5402127" y="1028700"/>
            <a:ext cx="3114609" cy="80040"/>
            <a:chOff x="0" y="0"/>
            <a:chExt cx="4152812" cy="106721"/>
          </a:xfrm>
        </p:grpSpPr>
        <p:grpSp>
          <p:nvGrpSpPr>
            <p:cNvPr id="226" name="Google Shape;226;p8"/>
            <p:cNvGrpSpPr/>
            <p:nvPr/>
          </p:nvGrpSpPr>
          <p:grpSpPr>
            <a:xfrm>
              <a:off x="0" y="0"/>
              <a:ext cx="106721" cy="106721"/>
              <a:chOff x="0" y="0"/>
              <a:chExt cx="812800" cy="812800"/>
            </a:xfrm>
          </p:grpSpPr>
          <p:sp>
            <p:nvSpPr>
              <p:cNvPr id="227" name="Google Shape;227;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29" name="Google Shape;229;p8"/>
            <p:cNvGrpSpPr/>
            <p:nvPr/>
          </p:nvGrpSpPr>
          <p:grpSpPr>
            <a:xfrm>
              <a:off x="1348697" y="0"/>
              <a:ext cx="106721" cy="106721"/>
              <a:chOff x="0" y="0"/>
              <a:chExt cx="812800" cy="812800"/>
            </a:xfrm>
          </p:grpSpPr>
          <p:sp>
            <p:nvSpPr>
              <p:cNvPr id="230" name="Google Shape;230;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2" name="Google Shape;232;p8"/>
            <p:cNvGrpSpPr/>
            <p:nvPr/>
          </p:nvGrpSpPr>
          <p:grpSpPr>
            <a:xfrm>
              <a:off x="1798263" y="0"/>
              <a:ext cx="106721" cy="106721"/>
              <a:chOff x="0" y="0"/>
              <a:chExt cx="812800" cy="812800"/>
            </a:xfrm>
          </p:grpSpPr>
          <p:sp>
            <p:nvSpPr>
              <p:cNvPr id="233" name="Google Shape;233;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5" name="Google Shape;235;p8"/>
            <p:cNvGrpSpPr/>
            <p:nvPr/>
          </p:nvGrpSpPr>
          <p:grpSpPr>
            <a:xfrm>
              <a:off x="2247828" y="0"/>
              <a:ext cx="106721" cy="106721"/>
              <a:chOff x="0" y="0"/>
              <a:chExt cx="812800" cy="812800"/>
            </a:xfrm>
          </p:grpSpPr>
          <p:sp>
            <p:nvSpPr>
              <p:cNvPr id="236" name="Google Shape;236;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8" name="Google Shape;238;p8"/>
            <p:cNvGrpSpPr/>
            <p:nvPr/>
          </p:nvGrpSpPr>
          <p:grpSpPr>
            <a:xfrm>
              <a:off x="2697394" y="0"/>
              <a:ext cx="106721" cy="106721"/>
              <a:chOff x="0" y="0"/>
              <a:chExt cx="812800" cy="812800"/>
            </a:xfrm>
          </p:grpSpPr>
          <p:sp>
            <p:nvSpPr>
              <p:cNvPr id="239" name="Google Shape;239;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1" name="Google Shape;241;p8"/>
            <p:cNvGrpSpPr/>
            <p:nvPr/>
          </p:nvGrpSpPr>
          <p:grpSpPr>
            <a:xfrm>
              <a:off x="3146959" y="0"/>
              <a:ext cx="106721" cy="106721"/>
              <a:chOff x="0" y="0"/>
              <a:chExt cx="812800" cy="812800"/>
            </a:xfrm>
          </p:grpSpPr>
          <p:sp>
            <p:nvSpPr>
              <p:cNvPr id="242" name="Google Shape;242;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4" name="Google Shape;244;p8"/>
            <p:cNvGrpSpPr/>
            <p:nvPr/>
          </p:nvGrpSpPr>
          <p:grpSpPr>
            <a:xfrm>
              <a:off x="449566" y="0"/>
              <a:ext cx="106721" cy="106721"/>
              <a:chOff x="0" y="0"/>
              <a:chExt cx="812800" cy="812800"/>
            </a:xfrm>
          </p:grpSpPr>
          <p:sp>
            <p:nvSpPr>
              <p:cNvPr id="245" name="Google Shape;245;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7" name="Google Shape;247;p8"/>
            <p:cNvGrpSpPr/>
            <p:nvPr/>
          </p:nvGrpSpPr>
          <p:grpSpPr>
            <a:xfrm>
              <a:off x="899131" y="0"/>
              <a:ext cx="106721" cy="106721"/>
              <a:chOff x="0" y="0"/>
              <a:chExt cx="812800" cy="812800"/>
            </a:xfrm>
          </p:grpSpPr>
          <p:sp>
            <p:nvSpPr>
              <p:cNvPr id="248" name="Google Shape;248;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0" name="Google Shape;250;p8"/>
            <p:cNvGrpSpPr/>
            <p:nvPr/>
          </p:nvGrpSpPr>
          <p:grpSpPr>
            <a:xfrm>
              <a:off x="3596525" y="0"/>
              <a:ext cx="106721" cy="106721"/>
              <a:chOff x="0" y="0"/>
              <a:chExt cx="812800" cy="812800"/>
            </a:xfrm>
          </p:grpSpPr>
          <p:sp>
            <p:nvSpPr>
              <p:cNvPr id="251" name="Google Shape;251;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3" name="Google Shape;253;p8"/>
            <p:cNvGrpSpPr/>
            <p:nvPr/>
          </p:nvGrpSpPr>
          <p:grpSpPr>
            <a:xfrm>
              <a:off x="4046091" y="0"/>
              <a:ext cx="106721" cy="106721"/>
              <a:chOff x="0" y="0"/>
              <a:chExt cx="812800" cy="812800"/>
            </a:xfrm>
          </p:grpSpPr>
          <p:sp>
            <p:nvSpPr>
              <p:cNvPr id="254" name="Google Shape;254;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8"/>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56" name="Shape 256"/>
        <p:cNvGrpSpPr/>
        <p:nvPr/>
      </p:nvGrpSpPr>
      <p:grpSpPr>
        <a:xfrm>
          <a:off x="0" y="0"/>
          <a:ext cx="0" cy="0"/>
          <a:chOff x="0" y="0"/>
          <a:chExt cx="0" cy="0"/>
        </a:xfrm>
      </p:grpSpPr>
      <p:pic>
        <p:nvPicPr>
          <p:cNvPr id="257" name="Google Shape;257;p9"/>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258" name="Google Shape;258;p9"/>
          <p:cNvSpPr txBox="1"/>
          <p:nvPr>
            <p:ph idx="1" type="body"/>
          </p:nvPr>
        </p:nvSpPr>
        <p:spPr>
          <a:xfrm>
            <a:off x="6903950" y="4550050"/>
            <a:ext cx="6771000" cy="3979800"/>
          </a:xfrm>
          <a:prstGeom prst="rect">
            <a:avLst/>
          </a:prstGeom>
          <a:noFill/>
          <a:ln>
            <a:noFill/>
          </a:ln>
        </p:spPr>
        <p:txBody>
          <a:bodyPr anchorCtr="0" anchor="t" bIns="45700" lIns="91425" spcFirstLastPara="1" rIns="91425" wrap="square" tIns="45700">
            <a:normAutofit/>
          </a:bodyPr>
          <a:lstStyle>
            <a:lvl1pPr indent="-361950" lvl="0" marL="457200" algn="l">
              <a:spcBef>
                <a:spcPts val="640"/>
              </a:spcBef>
              <a:spcAft>
                <a:spcPts val="0"/>
              </a:spcAft>
              <a:buClr>
                <a:schemeClr val="dk1"/>
              </a:buClr>
              <a:buSzPts val="2100"/>
              <a:buChar char="•"/>
              <a:defRPr/>
            </a:lvl1pPr>
            <a:lvl2pPr indent="-361950" lvl="1" marL="914400" algn="l">
              <a:spcBef>
                <a:spcPts val="560"/>
              </a:spcBef>
              <a:spcAft>
                <a:spcPts val="0"/>
              </a:spcAft>
              <a:buClr>
                <a:schemeClr val="dk1"/>
              </a:buClr>
              <a:buSzPts val="2100"/>
              <a:buChar char="–"/>
              <a:defRPr/>
            </a:lvl2pPr>
            <a:lvl3pPr indent="-361950" lvl="2" marL="1371600" algn="l">
              <a:spcBef>
                <a:spcPts val="480"/>
              </a:spcBef>
              <a:spcAft>
                <a:spcPts val="0"/>
              </a:spcAft>
              <a:buClr>
                <a:schemeClr val="dk1"/>
              </a:buClr>
              <a:buSzPts val="2100"/>
              <a:buChar char="•"/>
              <a:defRPr/>
            </a:lvl3pPr>
            <a:lvl4pPr indent="-361950" lvl="3" marL="1828800" algn="l">
              <a:spcBef>
                <a:spcPts val="400"/>
              </a:spcBef>
              <a:spcAft>
                <a:spcPts val="0"/>
              </a:spcAft>
              <a:buClr>
                <a:schemeClr val="dk1"/>
              </a:buClr>
              <a:buSzPts val="2100"/>
              <a:buChar char="–"/>
              <a:defRPr/>
            </a:lvl4pPr>
            <a:lvl5pPr indent="-361950" lvl="4" marL="2286000" algn="l">
              <a:spcBef>
                <a:spcPts val="400"/>
              </a:spcBef>
              <a:spcAft>
                <a:spcPts val="0"/>
              </a:spcAft>
              <a:buClr>
                <a:schemeClr val="dk1"/>
              </a:buClr>
              <a:buSzPts val="2100"/>
              <a:buChar char="»"/>
              <a:defRPr/>
            </a:lvl5pPr>
            <a:lvl6pPr indent="-361950" lvl="5" marL="2743200" algn="l">
              <a:spcBef>
                <a:spcPts val="400"/>
              </a:spcBef>
              <a:spcAft>
                <a:spcPts val="0"/>
              </a:spcAft>
              <a:buClr>
                <a:schemeClr val="dk1"/>
              </a:buClr>
              <a:buSzPts val="2100"/>
              <a:buChar char="•"/>
              <a:defRPr/>
            </a:lvl6pPr>
            <a:lvl7pPr indent="-361950" lvl="6" marL="3200400" algn="l">
              <a:spcBef>
                <a:spcPts val="400"/>
              </a:spcBef>
              <a:spcAft>
                <a:spcPts val="0"/>
              </a:spcAft>
              <a:buClr>
                <a:schemeClr val="dk1"/>
              </a:buClr>
              <a:buSzPts val="2100"/>
              <a:buChar char="•"/>
              <a:defRPr/>
            </a:lvl7pPr>
            <a:lvl8pPr indent="-361950" lvl="7" marL="3657600" algn="l">
              <a:spcBef>
                <a:spcPts val="400"/>
              </a:spcBef>
              <a:spcAft>
                <a:spcPts val="0"/>
              </a:spcAft>
              <a:buClr>
                <a:schemeClr val="dk1"/>
              </a:buClr>
              <a:buSzPts val="2100"/>
              <a:buChar char="•"/>
              <a:defRPr/>
            </a:lvl8pPr>
            <a:lvl9pPr indent="-361950" lvl="8" marL="4114800" algn="l">
              <a:spcBef>
                <a:spcPts val="400"/>
              </a:spcBef>
              <a:spcAft>
                <a:spcPts val="0"/>
              </a:spcAft>
              <a:buClr>
                <a:schemeClr val="dk1"/>
              </a:buClr>
              <a:buSzPts val="2100"/>
              <a:buChar char="•"/>
              <a:defRPr/>
            </a:lvl9pPr>
          </a:lstStyle>
          <a:p/>
        </p:txBody>
      </p:sp>
      <p:sp>
        <p:nvSpPr>
          <p:cNvPr id="259" name="Google Shape;259;p9"/>
          <p:cNvSpPr txBox="1"/>
          <p:nvPr>
            <p:ph idx="2" type="body"/>
          </p:nvPr>
        </p:nvSpPr>
        <p:spPr>
          <a:xfrm>
            <a:off x="1575475" y="4550050"/>
            <a:ext cx="5183400" cy="46911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100"/>
              <a:buNone/>
              <a:defRPr/>
            </a:lvl1pPr>
            <a:lvl2pPr indent="-228600" lvl="1" marL="914400" algn="l">
              <a:spcBef>
                <a:spcPts val="240"/>
              </a:spcBef>
              <a:spcAft>
                <a:spcPts val="0"/>
              </a:spcAft>
              <a:buClr>
                <a:schemeClr val="dk1"/>
              </a:buClr>
              <a:buSzPts val="2100"/>
              <a:buNone/>
              <a:defRPr/>
            </a:lvl2pPr>
            <a:lvl3pPr indent="-228600" lvl="2" marL="1371600" algn="l">
              <a:spcBef>
                <a:spcPts val="200"/>
              </a:spcBef>
              <a:spcAft>
                <a:spcPts val="0"/>
              </a:spcAft>
              <a:buClr>
                <a:schemeClr val="dk1"/>
              </a:buClr>
              <a:buSzPts val="2100"/>
              <a:buNone/>
              <a:defRPr/>
            </a:lvl3pPr>
            <a:lvl4pPr indent="-228600" lvl="3" marL="1828800" algn="l">
              <a:spcBef>
                <a:spcPts val="180"/>
              </a:spcBef>
              <a:spcAft>
                <a:spcPts val="0"/>
              </a:spcAft>
              <a:buClr>
                <a:schemeClr val="dk1"/>
              </a:buClr>
              <a:buSzPts val="2100"/>
              <a:buNone/>
              <a:defRPr/>
            </a:lvl4pPr>
            <a:lvl5pPr indent="-228600" lvl="4" marL="2286000" algn="l">
              <a:spcBef>
                <a:spcPts val="180"/>
              </a:spcBef>
              <a:spcAft>
                <a:spcPts val="0"/>
              </a:spcAft>
              <a:buClr>
                <a:schemeClr val="dk1"/>
              </a:buClr>
              <a:buSzPts val="2100"/>
              <a:buNone/>
              <a:defRPr/>
            </a:lvl5pPr>
            <a:lvl6pPr indent="-228600" lvl="5" marL="2743200" algn="l">
              <a:spcBef>
                <a:spcPts val="180"/>
              </a:spcBef>
              <a:spcAft>
                <a:spcPts val="0"/>
              </a:spcAft>
              <a:buClr>
                <a:schemeClr val="dk1"/>
              </a:buClr>
              <a:buSzPts val="2100"/>
              <a:buNone/>
              <a:defRPr/>
            </a:lvl6pPr>
            <a:lvl7pPr indent="-228600" lvl="6" marL="3200400" algn="l">
              <a:spcBef>
                <a:spcPts val="180"/>
              </a:spcBef>
              <a:spcAft>
                <a:spcPts val="0"/>
              </a:spcAft>
              <a:buClr>
                <a:schemeClr val="dk1"/>
              </a:buClr>
              <a:buSzPts val="2100"/>
              <a:buNone/>
              <a:defRPr/>
            </a:lvl7pPr>
            <a:lvl8pPr indent="-228600" lvl="7" marL="3657600" algn="l">
              <a:spcBef>
                <a:spcPts val="180"/>
              </a:spcBef>
              <a:spcAft>
                <a:spcPts val="0"/>
              </a:spcAft>
              <a:buClr>
                <a:schemeClr val="dk1"/>
              </a:buClr>
              <a:buSzPts val="2100"/>
              <a:buNone/>
              <a:defRPr/>
            </a:lvl8pPr>
            <a:lvl9pPr indent="-228600" lvl="8" marL="4114800" algn="l">
              <a:spcBef>
                <a:spcPts val="180"/>
              </a:spcBef>
              <a:spcAft>
                <a:spcPts val="0"/>
              </a:spcAft>
              <a:buClr>
                <a:schemeClr val="dk1"/>
              </a:buClr>
              <a:buSzPts val="2100"/>
              <a:buNone/>
              <a:defRPr/>
            </a:lvl9pPr>
          </a:lstStyle>
          <a:p/>
        </p:txBody>
      </p:sp>
      <p:sp>
        <p:nvSpPr>
          <p:cNvPr id="260" name="Google Shape;260;p9"/>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261" name="Google Shape;261;p9"/>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262" name="Google Shape;262;p9"/>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263" name="Google Shape;263;p9"/>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264" name="Google Shape;264;p9"/>
          <p:cNvSpPr txBox="1"/>
          <p:nvPr/>
        </p:nvSpPr>
        <p:spPr>
          <a:xfrm>
            <a:off x="1861920" y="640875"/>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265" name="Google Shape;265;p9"/>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266" name="Google Shape;266;p9"/>
          <p:cNvSpPr txBox="1"/>
          <p:nvPr>
            <p:ph type="title"/>
          </p:nvPr>
        </p:nvSpPr>
        <p:spPr>
          <a:xfrm>
            <a:off x="1277000" y="2102425"/>
            <a:ext cx="102573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accent6"/>
              </a:buClr>
              <a:buSzPts val="8000"/>
              <a:buFont typeface="Oswald"/>
              <a:buNone/>
              <a:defRPr i="0" sz="8000" u="none" cap="none" strike="noStrik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grpSp>
        <p:nvGrpSpPr>
          <p:cNvPr id="267" name="Google Shape;267;p9"/>
          <p:cNvGrpSpPr/>
          <p:nvPr/>
        </p:nvGrpSpPr>
        <p:grpSpPr>
          <a:xfrm>
            <a:off x="2359401" y="1130185"/>
            <a:ext cx="3114609" cy="80040"/>
            <a:chOff x="0" y="0"/>
            <a:chExt cx="4152812" cy="106721"/>
          </a:xfrm>
        </p:grpSpPr>
        <p:grpSp>
          <p:nvGrpSpPr>
            <p:cNvPr id="268" name="Google Shape;268;p9"/>
            <p:cNvGrpSpPr/>
            <p:nvPr/>
          </p:nvGrpSpPr>
          <p:grpSpPr>
            <a:xfrm>
              <a:off x="0" y="0"/>
              <a:ext cx="106721" cy="106721"/>
              <a:chOff x="0" y="0"/>
              <a:chExt cx="812800" cy="812800"/>
            </a:xfrm>
          </p:grpSpPr>
          <p:sp>
            <p:nvSpPr>
              <p:cNvPr id="269" name="Google Shape;26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1" name="Google Shape;271;p9"/>
            <p:cNvGrpSpPr/>
            <p:nvPr/>
          </p:nvGrpSpPr>
          <p:grpSpPr>
            <a:xfrm>
              <a:off x="1348697" y="0"/>
              <a:ext cx="106721" cy="106721"/>
              <a:chOff x="0" y="0"/>
              <a:chExt cx="812800" cy="812800"/>
            </a:xfrm>
          </p:grpSpPr>
          <p:sp>
            <p:nvSpPr>
              <p:cNvPr id="272" name="Google Shape;27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4" name="Google Shape;274;p9"/>
            <p:cNvGrpSpPr/>
            <p:nvPr/>
          </p:nvGrpSpPr>
          <p:grpSpPr>
            <a:xfrm>
              <a:off x="1798263" y="0"/>
              <a:ext cx="106721" cy="106721"/>
              <a:chOff x="0" y="0"/>
              <a:chExt cx="812800" cy="812800"/>
            </a:xfrm>
          </p:grpSpPr>
          <p:sp>
            <p:nvSpPr>
              <p:cNvPr id="275" name="Google Shape;27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7" name="Google Shape;277;p9"/>
            <p:cNvGrpSpPr/>
            <p:nvPr/>
          </p:nvGrpSpPr>
          <p:grpSpPr>
            <a:xfrm>
              <a:off x="2247828" y="0"/>
              <a:ext cx="106721" cy="106721"/>
              <a:chOff x="0" y="0"/>
              <a:chExt cx="812800" cy="812800"/>
            </a:xfrm>
          </p:grpSpPr>
          <p:sp>
            <p:nvSpPr>
              <p:cNvPr id="278" name="Google Shape;27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0" name="Google Shape;280;p9"/>
            <p:cNvGrpSpPr/>
            <p:nvPr/>
          </p:nvGrpSpPr>
          <p:grpSpPr>
            <a:xfrm>
              <a:off x="2697394" y="0"/>
              <a:ext cx="106721" cy="106721"/>
              <a:chOff x="0" y="0"/>
              <a:chExt cx="812800" cy="812800"/>
            </a:xfrm>
          </p:grpSpPr>
          <p:sp>
            <p:nvSpPr>
              <p:cNvPr id="281" name="Google Shape;28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3" name="Google Shape;283;p9"/>
            <p:cNvGrpSpPr/>
            <p:nvPr/>
          </p:nvGrpSpPr>
          <p:grpSpPr>
            <a:xfrm>
              <a:off x="3146959" y="0"/>
              <a:ext cx="106721" cy="106721"/>
              <a:chOff x="0" y="0"/>
              <a:chExt cx="812800" cy="812800"/>
            </a:xfrm>
          </p:grpSpPr>
          <p:sp>
            <p:nvSpPr>
              <p:cNvPr id="284" name="Google Shape;28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6" name="Google Shape;286;p9"/>
            <p:cNvGrpSpPr/>
            <p:nvPr/>
          </p:nvGrpSpPr>
          <p:grpSpPr>
            <a:xfrm>
              <a:off x="449566" y="0"/>
              <a:ext cx="106721" cy="106721"/>
              <a:chOff x="0" y="0"/>
              <a:chExt cx="812800" cy="812800"/>
            </a:xfrm>
          </p:grpSpPr>
          <p:sp>
            <p:nvSpPr>
              <p:cNvPr id="287" name="Google Shape;28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9" name="Google Shape;289;p9"/>
            <p:cNvGrpSpPr/>
            <p:nvPr/>
          </p:nvGrpSpPr>
          <p:grpSpPr>
            <a:xfrm>
              <a:off x="899131" y="0"/>
              <a:ext cx="106721" cy="106721"/>
              <a:chOff x="0" y="0"/>
              <a:chExt cx="812800" cy="812800"/>
            </a:xfrm>
          </p:grpSpPr>
          <p:sp>
            <p:nvSpPr>
              <p:cNvPr id="290" name="Google Shape;29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2" name="Google Shape;292;p9"/>
            <p:cNvGrpSpPr/>
            <p:nvPr/>
          </p:nvGrpSpPr>
          <p:grpSpPr>
            <a:xfrm>
              <a:off x="3596525" y="0"/>
              <a:ext cx="106721" cy="106721"/>
              <a:chOff x="0" y="0"/>
              <a:chExt cx="812800" cy="812800"/>
            </a:xfrm>
          </p:grpSpPr>
          <p:sp>
            <p:nvSpPr>
              <p:cNvPr id="293" name="Google Shape;29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95" name="Google Shape;295;p9"/>
            <p:cNvGrpSpPr/>
            <p:nvPr/>
          </p:nvGrpSpPr>
          <p:grpSpPr>
            <a:xfrm>
              <a:off x="4046091" y="0"/>
              <a:ext cx="106721" cy="106721"/>
              <a:chOff x="0" y="0"/>
              <a:chExt cx="812800" cy="812800"/>
            </a:xfrm>
          </p:grpSpPr>
          <p:sp>
            <p:nvSpPr>
              <p:cNvPr id="296" name="Google Shape;29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298" name="Google Shape;298;p9"/>
          <p:cNvGrpSpPr/>
          <p:nvPr/>
        </p:nvGrpSpPr>
        <p:grpSpPr>
          <a:xfrm>
            <a:off x="11093553" y="9485322"/>
            <a:ext cx="3114609" cy="80040"/>
            <a:chOff x="0" y="0"/>
            <a:chExt cx="4152812" cy="106721"/>
          </a:xfrm>
        </p:grpSpPr>
        <p:grpSp>
          <p:nvGrpSpPr>
            <p:cNvPr id="299" name="Google Shape;299;p9"/>
            <p:cNvGrpSpPr/>
            <p:nvPr/>
          </p:nvGrpSpPr>
          <p:grpSpPr>
            <a:xfrm>
              <a:off x="0" y="0"/>
              <a:ext cx="106721" cy="106721"/>
              <a:chOff x="0" y="0"/>
              <a:chExt cx="812800" cy="812800"/>
            </a:xfrm>
          </p:grpSpPr>
          <p:sp>
            <p:nvSpPr>
              <p:cNvPr id="300" name="Google Shape;300;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2" name="Google Shape;302;p9"/>
            <p:cNvGrpSpPr/>
            <p:nvPr/>
          </p:nvGrpSpPr>
          <p:grpSpPr>
            <a:xfrm>
              <a:off x="1348697" y="0"/>
              <a:ext cx="106721" cy="106721"/>
              <a:chOff x="0" y="0"/>
              <a:chExt cx="812800" cy="812800"/>
            </a:xfrm>
          </p:grpSpPr>
          <p:sp>
            <p:nvSpPr>
              <p:cNvPr id="303" name="Google Shape;303;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5" name="Google Shape;305;p9"/>
            <p:cNvGrpSpPr/>
            <p:nvPr/>
          </p:nvGrpSpPr>
          <p:grpSpPr>
            <a:xfrm>
              <a:off x="1798263" y="0"/>
              <a:ext cx="106721" cy="106721"/>
              <a:chOff x="0" y="0"/>
              <a:chExt cx="812800" cy="812800"/>
            </a:xfrm>
          </p:grpSpPr>
          <p:sp>
            <p:nvSpPr>
              <p:cNvPr id="306" name="Google Shape;306;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8" name="Google Shape;308;p9"/>
            <p:cNvGrpSpPr/>
            <p:nvPr/>
          </p:nvGrpSpPr>
          <p:grpSpPr>
            <a:xfrm>
              <a:off x="2247828" y="0"/>
              <a:ext cx="106721" cy="106721"/>
              <a:chOff x="0" y="0"/>
              <a:chExt cx="812800" cy="812800"/>
            </a:xfrm>
          </p:grpSpPr>
          <p:sp>
            <p:nvSpPr>
              <p:cNvPr id="309" name="Google Shape;309;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1" name="Google Shape;311;p9"/>
            <p:cNvGrpSpPr/>
            <p:nvPr/>
          </p:nvGrpSpPr>
          <p:grpSpPr>
            <a:xfrm>
              <a:off x="2697394" y="0"/>
              <a:ext cx="106721" cy="106721"/>
              <a:chOff x="0" y="0"/>
              <a:chExt cx="812800" cy="812800"/>
            </a:xfrm>
          </p:grpSpPr>
          <p:sp>
            <p:nvSpPr>
              <p:cNvPr id="312" name="Google Shape;312;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4" name="Google Shape;314;p9"/>
            <p:cNvGrpSpPr/>
            <p:nvPr/>
          </p:nvGrpSpPr>
          <p:grpSpPr>
            <a:xfrm>
              <a:off x="3146959" y="0"/>
              <a:ext cx="106721" cy="106721"/>
              <a:chOff x="0" y="0"/>
              <a:chExt cx="812800" cy="812800"/>
            </a:xfrm>
          </p:grpSpPr>
          <p:sp>
            <p:nvSpPr>
              <p:cNvPr id="315" name="Google Shape;31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7" name="Google Shape;317;p9"/>
            <p:cNvGrpSpPr/>
            <p:nvPr/>
          </p:nvGrpSpPr>
          <p:grpSpPr>
            <a:xfrm>
              <a:off x="449566" y="0"/>
              <a:ext cx="106721" cy="106721"/>
              <a:chOff x="0" y="0"/>
              <a:chExt cx="812800" cy="812800"/>
            </a:xfrm>
          </p:grpSpPr>
          <p:sp>
            <p:nvSpPr>
              <p:cNvPr id="318" name="Google Shape;318;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0" name="Google Shape;320;p9"/>
            <p:cNvGrpSpPr/>
            <p:nvPr/>
          </p:nvGrpSpPr>
          <p:grpSpPr>
            <a:xfrm>
              <a:off x="899131" y="0"/>
              <a:ext cx="106721" cy="106721"/>
              <a:chOff x="0" y="0"/>
              <a:chExt cx="812800" cy="812800"/>
            </a:xfrm>
          </p:grpSpPr>
          <p:sp>
            <p:nvSpPr>
              <p:cNvPr id="321" name="Google Shape;321;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3" name="Google Shape;323;p9"/>
            <p:cNvGrpSpPr/>
            <p:nvPr/>
          </p:nvGrpSpPr>
          <p:grpSpPr>
            <a:xfrm>
              <a:off x="3596525" y="0"/>
              <a:ext cx="106721" cy="106721"/>
              <a:chOff x="0" y="0"/>
              <a:chExt cx="812800" cy="812800"/>
            </a:xfrm>
          </p:grpSpPr>
          <p:sp>
            <p:nvSpPr>
              <p:cNvPr id="324" name="Google Shape;324;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6" name="Google Shape;326;p9"/>
            <p:cNvGrpSpPr/>
            <p:nvPr/>
          </p:nvGrpSpPr>
          <p:grpSpPr>
            <a:xfrm>
              <a:off x="4046091" y="0"/>
              <a:ext cx="106721" cy="106721"/>
              <a:chOff x="0" y="0"/>
              <a:chExt cx="812800" cy="812800"/>
            </a:xfrm>
          </p:grpSpPr>
          <p:sp>
            <p:nvSpPr>
              <p:cNvPr id="327" name="Google Shape;327;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9"/>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29" name="Shape 329"/>
        <p:cNvGrpSpPr/>
        <p:nvPr/>
      </p:nvGrpSpPr>
      <p:grpSpPr>
        <a:xfrm>
          <a:off x="0" y="0"/>
          <a:ext cx="0" cy="0"/>
          <a:chOff x="0" y="0"/>
          <a:chExt cx="0" cy="0"/>
        </a:xfrm>
      </p:grpSpPr>
      <p:pic>
        <p:nvPicPr>
          <p:cNvPr id="330" name="Google Shape;330;p10"/>
          <p:cNvPicPr preferRelativeResize="0"/>
          <p:nvPr/>
        </p:nvPicPr>
        <p:blipFill>
          <a:blip r:embed="rId2">
            <a:alphaModFix/>
          </a:blip>
          <a:stretch>
            <a:fillRect/>
          </a:stretch>
        </p:blipFill>
        <p:spPr>
          <a:xfrm>
            <a:off x="-1859300" y="-73"/>
            <a:ext cx="22726892" cy="10287000"/>
          </a:xfrm>
          <a:prstGeom prst="rect">
            <a:avLst/>
          </a:prstGeom>
          <a:noFill/>
          <a:ln>
            <a:noFill/>
          </a:ln>
        </p:spPr>
      </p:pic>
      <p:sp>
        <p:nvSpPr>
          <p:cNvPr id="331" name="Google Shape;331;p10"/>
          <p:cNvSpPr/>
          <p:nvPr>
            <p:ph idx="2" type="pic"/>
          </p:nvPr>
        </p:nvSpPr>
        <p:spPr>
          <a:xfrm>
            <a:off x="2445425" y="5162500"/>
            <a:ext cx="4315200" cy="3236400"/>
          </a:xfrm>
          <a:prstGeom prst="rect">
            <a:avLst/>
          </a:prstGeom>
          <a:noFill/>
          <a:ln>
            <a:noFill/>
          </a:ln>
        </p:spPr>
      </p:sp>
      <p:sp>
        <p:nvSpPr>
          <p:cNvPr id="332" name="Google Shape;332;p10"/>
          <p:cNvSpPr txBox="1"/>
          <p:nvPr>
            <p:ph idx="1" type="body"/>
          </p:nvPr>
        </p:nvSpPr>
        <p:spPr>
          <a:xfrm>
            <a:off x="9302738" y="5162488"/>
            <a:ext cx="5486400" cy="804900"/>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2100"/>
              <a:buNone/>
              <a:defRPr/>
            </a:lvl1pPr>
            <a:lvl2pPr indent="-228600" lvl="1" marL="914400" algn="l">
              <a:spcBef>
                <a:spcPts val="240"/>
              </a:spcBef>
              <a:spcAft>
                <a:spcPts val="0"/>
              </a:spcAft>
              <a:buClr>
                <a:schemeClr val="dk1"/>
              </a:buClr>
              <a:buSzPts val="2100"/>
              <a:buNone/>
              <a:defRPr/>
            </a:lvl2pPr>
            <a:lvl3pPr indent="-228600" lvl="2" marL="1371600" algn="l">
              <a:spcBef>
                <a:spcPts val="200"/>
              </a:spcBef>
              <a:spcAft>
                <a:spcPts val="0"/>
              </a:spcAft>
              <a:buClr>
                <a:schemeClr val="dk1"/>
              </a:buClr>
              <a:buSzPts val="2100"/>
              <a:buNone/>
              <a:defRPr/>
            </a:lvl3pPr>
            <a:lvl4pPr indent="-228600" lvl="3" marL="1828800" algn="l">
              <a:spcBef>
                <a:spcPts val="180"/>
              </a:spcBef>
              <a:spcAft>
                <a:spcPts val="0"/>
              </a:spcAft>
              <a:buClr>
                <a:schemeClr val="dk1"/>
              </a:buClr>
              <a:buSzPts val="2100"/>
              <a:buNone/>
              <a:defRPr/>
            </a:lvl4pPr>
            <a:lvl5pPr indent="-228600" lvl="4" marL="2286000" algn="l">
              <a:spcBef>
                <a:spcPts val="180"/>
              </a:spcBef>
              <a:spcAft>
                <a:spcPts val="0"/>
              </a:spcAft>
              <a:buClr>
                <a:schemeClr val="dk1"/>
              </a:buClr>
              <a:buSzPts val="2100"/>
              <a:buNone/>
              <a:defRPr/>
            </a:lvl5pPr>
            <a:lvl6pPr indent="-228600" lvl="5" marL="2743200" algn="l">
              <a:spcBef>
                <a:spcPts val="180"/>
              </a:spcBef>
              <a:spcAft>
                <a:spcPts val="0"/>
              </a:spcAft>
              <a:buClr>
                <a:schemeClr val="dk1"/>
              </a:buClr>
              <a:buSzPts val="2100"/>
              <a:buNone/>
              <a:defRPr/>
            </a:lvl6pPr>
            <a:lvl7pPr indent="-228600" lvl="6" marL="3200400" algn="l">
              <a:spcBef>
                <a:spcPts val="180"/>
              </a:spcBef>
              <a:spcAft>
                <a:spcPts val="0"/>
              </a:spcAft>
              <a:buClr>
                <a:schemeClr val="dk1"/>
              </a:buClr>
              <a:buSzPts val="2100"/>
              <a:buNone/>
              <a:defRPr/>
            </a:lvl7pPr>
            <a:lvl8pPr indent="-228600" lvl="7" marL="3657600" algn="l">
              <a:spcBef>
                <a:spcPts val="180"/>
              </a:spcBef>
              <a:spcAft>
                <a:spcPts val="0"/>
              </a:spcAft>
              <a:buClr>
                <a:schemeClr val="dk1"/>
              </a:buClr>
              <a:buSzPts val="2100"/>
              <a:buNone/>
              <a:defRPr/>
            </a:lvl8pPr>
            <a:lvl9pPr indent="-228600" lvl="8" marL="4114800" algn="l">
              <a:spcBef>
                <a:spcPts val="180"/>
              </a:spcBef>
              <a:spcAft>
                <a:spcPts val="0"/>
              </a:spcAft>
              <a:buClr>
                <a:schemeClr val="dk1"/>
              </a:buClr>
              <a:buSzPts val="2100"/>
              <a:buNone/>
              <a:defRPr/>
            </a:lvl9pPr>
          </a:lstStyle>
          <a:p/>
        </p:txBody>
      </p:sp>
      <p:sp>
        <p:nvSpPr>
          <p:cNvPr id="333" name="Google Shape;333;p10"/>
          <p:cNvSpPr txBox="1"/>
          <p:nvPr/>
        </p:nvSpPr>
        <p:spPr>
          <a:xfrm>
            <a:off x="13939729" y="553618"/>
            <a:ext cx="861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334" name="Google Shape;334;p10"/>
          <p:cNvSpPr txBox="1"/>
          <p:nvPr/>
        </p:nvSpPr>
        <p:spPr>
          <a:xfrm>
            <a:off x="16320901" y="553618"/>
            <a:ext cx="975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335" name="Google Shape;335;p10"/>
          <p:cNvSpPr txBox="1"/>
          <p:nvPr/>
        </p:nvSpPr>
        <p:spPr>
          <a:xfrm>
            <a:off x="11685804" y="553618"/>
            <a:ext cx="7203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336" name="Google Shape;336;p10"/>
          <p:cNvSpPr txBox="1"/>
          <p:nvPr/>
        </p:nvSpPr>
        <p:spPr>
          <a:xfrm>
            <a:off x="9486239" y="553618"/>
            <a:ext cx="6246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337" name="Google Shape;337;p10"/>
          <p:cNvSpPr txBox="1"/>
          <p:nvPr/>
        </p:nvSpPr>
        <p:spPr>
          <a:xfrm>
            <a:off x="1861920" y="640875"/>
            <a:ext cx="583500" cy="2310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338" name="Google Shape;338;p10"/>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3">
              <a:alphaModFix/>
            </a:blip>
            <a:stretch>
              <a:fillRect b="0" l="0" r="0" t="0"/>
            </a:stretch>
          </a:blipFill>
          <a:ln>
            <a:noFill/>
          </a:ln>
        </p:spPr>
      </p:sp>
      <p:sp>
        <p:nvSpPr>
          <p:cNvPr id="339" name="Google Shape;339;p10"/>
          <p:cNvSpPr txBox="1"/>
          <p:nvPr>
            <p:ph type="title"/>
          </p:nvPr>
        </p:nvSpPr>
        <p:spPr>
          <a:xfrm>
            <a:off x="1277000" y="2102425"/>
            <a:ext cx="102573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accent6"/>
              </a:buClr>
              <a:buSzPts val="8000"/>
              <a:buFont typeface="Oswald"/>
              <a:buNone/>
              <a:defRPr i="0" sz="8000" u="none" cap="none" strike="noStrike">
                <a:solidFill>
                  <a:schemeClr val="accent6"/>
                </a:solidFill>
                <a:latin typeface="Oswald"/>
                <a:ea typeface="Oswald"/>
                <a:cs typeface="Oswald"/>
                <a:sym typeface="Oswald"/>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grpSp>
        <p:nvGrpSpPr>
          <p:cNvPr id="340" name="Google Shape;340;p10"/>
          <p:cNvGrpSpPr/>
          <p:nvPr/>
        </p:nvGrpSpPr>
        <p:grpSpPr>
          <a:xfrm>
            <a:off x="12690834" y="9455243"/>
            <a:ext cx="3114609" cy="80040"/>
            <a:chOff x="0" y="0"/>
            <a:chExt cx="4152812" cy="106721"/>
          </a:xfrm>
        </p:grpSpPr>
        <p:grpSp>
          <p:nvGrpSpPr>
            <p:cNvPr id="341" name="Google Shape;341;p10"/>
            <p:cNvGrpSpPr/>
            <p:nvPr/>
          </p:nvGrpSpPr>
          <p:grpSpPr>
            <a:xfrm>
              <a:off x="0" y="0"/>
              <a:ext cx="106721" cy="106721"/>
              <a:chOff x="0" y="0"/>
              <a:chExt cx="812800" cy="812800"/>
            </a:xfrm>
          </p:grpSpPr>
          <p:sp>
            <p:nvSpPr>
              <p:cNvPr id="342" name="Google Shape;342;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4" name="Google Shape;344;p10"/>
            <p:cNvGrpSpPr/>
            <p:nvPr/>
          </p:nvGrpSpPr>
          <p:grpSpPr>
            <a:xfrm>
              <a:off x="1348697" y="0"/>
              <a:ext cx="106721" cy="106721"/>
              <a:chOff x="0" y="0"/>
              <a:chExt cx="812800" cy="812800"/>
            </a:xfrm>
          </p:grpSpPr>
          <p:sp>
            <p:nvSpPr>
              <p:cNvPr id="345" name="Google Shape;345;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7" name="Google Shape;347;p10"/>
            <p:cNvGrpSpPr/>
            <p:nvPr/>
          </p:nvGrpSpPr>
          <p:grpSpPr>
            <a:xfrm>
              <a:off x="1798263" y="0"/>
              <a:ext cx="106721" cy="106721"/>
              <a:chOff x="0" y="0"/>
              <a:chExt cx="812800" cy="812800"/>
            </a:xfrm>
          </p:grpSpPr>
          <p:sp>
            <p:nvSpPr>
              <p:cNvPr id="348" name="Google Shape;348;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0" name="Google Shape;350;p10"/>
            <p:cNvGrpSpPr/>
            <p:nvPr/>
          </p:nvGrpSpPr>
          <p:grpSpPr>
            <a:xfrm>
              <a:off x="2247828" y="0"/>
              <a:ext cx="106721" cy="106721"/>
              <a:chOff x="0" y="0"/>
              <a:chExt cx="812800" cy="812800"/>
            </a:xfrm>
          </p:grpSpPr>
          <p:sp>
            <p:nvSpPr>
              <p:cNvPr id="351" name="Google Shape;351;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3" name="Google Shape;353;p10"/>
            <p:cNvGrpSpPr/>
            <p:nvPr/>
          </p:nvGrpSpPr>
          <p:grpSpPr>
            <a:xfrm>
              <a:off x="2697394" y="0"/>
              <a:ext cx="106721" cy="106721"/>
              <a:chOff x="0" y="0"/>
              <a:chExt cx="812800" cy="812800"/>
            </a:xfrm>
          </p:grpSpPr>
          <p:sp>
            <p:nvSpPr>
              <p:cNvPr id="354" name="Google Shape;354;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6" name="Google Shape;356;p10"/>
            <p:cNvGrpSpPr/>
            <p:nvPr/>
          </p:nvGrpSpPr>
          <p:grpSpPr>
            <a:xfrm>
              <a:off x="3146959" y="0"/>
              <a:ext cx="106721" cy="106721"/>
              <a:chOff x="0" y="0"/>
              <a:chExt cx="812800" cy="812800"/>
            </a:xfrm>
          </p:grpSpPr>
          <p:sp>
            <p:nvSpPr>
              <p:cNvPr id="357" name="Google Shape;357;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59" name="Google Shape;359;p10"/>
            <p:cNvGrpSpPr/>
            <p:nvPr/>
          </p:nvGrpSpPr>
          <p:grpSpPr>
            <a:xfrm>
              <a:off x="449566" y="0"/>
              <a:ext cx="106721" cy="106721"/>
              <a:chOff x="0" y="0"/>
              <a:chExt cx="812800" cy="812800"/>
            </a:xfrm>
          </p:grpSpPr>
          <p:sp>
            <p:nvSpPr>
              <p:cNvPr id="360" name="Google Shape;360;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2" name="Google Shape;362;p10"/>
            <p:cNvGrpSpPr/>
            <p:nvPr/>
          </p:nvGrpSpPr>
          <p:grpSpPr>
            <a:xfrm>
              <a:off x="899131" y="0"/>
              <a:ext cx="106721" cy="106721"/>
              <a:chOff x="0" y="0"/>
              <a:chExt cx="812800" cy="812800"/>
            </a:xfrm>
          </p:grpSpPr>
          <p:sp>
            <p:nvSpPr>
              <p:cNvPr id="363" name="Google Shape;363;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5" name="Google Shape;365;p10"/>
            <p:cNvGrpSpPr/>
            <p:nvPr/>
          </p:nvGrpSpPr>
          <p:grpSpPr>
            <a:xfrm>
              <a:off x="3596525" y="0"/>
              <a:ext cx="106721" cy="106721"/>
              <a:chOff x="0" y="0"/>
              <a:chExt cx="812800" cy="812800"/>
            </a:xfrm>
          </p:grpSpPr>
          <p:sp>
            <p:nvSpPr>
              <p:cNvPr id="366" name="Google Shape;366;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p10"/>
            <p:cNvGrpSpPr/>
            <p:nvPr/>
          </p:nvGrpSpPr>
          <p:grpSpPr>
            <a:xfrm>
              <a:off x="4046091" y="0"/>
              <a:ext cx="106721" cy="106721"/>
              <a:chOff x="0" y="0"/>
              <a:chExt cx="812800" cy="812800"/>
            </a:xfrm>
          </p:grpSpPr>
          <p:sp>
            <p:nvSpPr>
              <p:cNvPr id="369" name="Google Shape;369;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277000" y="2102425"/>
            <a:ext cx="10257300" cy="1143000"/>
          </a:xfrm>
          <a:prstGeom prst="rect">
            <a:avLst/>
          </a:prstGeom>
          <a:noFill/>
          <a:ln>
            <a:noFill/>
          </a:ln>
        </p:spPr>
        <p:txBody>
          <a:bodyPr anchorCtr="0" anchor="ctr" bIns="45700" lIns="91425" spcFirstLastPara="1" rIns="91425" wrap="square" tIns="45700">
            <a:normAutofit/>
          </a:bodyPr>
          <a:lstStyle>
            <a:lvl1pPr lvl="0" marR="0" rtl="0">
              <a:spcBef>
                <a:spcPts val="0"/>
              </a:spcBef>
              <a:spcAft>
                <a:spcPts val="0"/>
              </a:spcAft>
              <a:buClr>
                <a:schemeClr val="accent6"/>
              </a:buClr>
              <a:buSzPts val="8000"/>
              <a:buFont typeface="Oswald"/>
              <a:buNone/>
              <a:defRPr i="0" sz="8000" u="none" cap="none" strike="noStrike">
                <a:solidFill>
                  <a:schemeClr val="accent6"/>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3190000" y="4957625"/>
            <a:ext cx="8229600" cy="4526100"/>
          </a:xfrm>
          <a:prstGeom prst="rect">
            <a:avLst/>
          </a:prstGeom>
          <a:noFill/>
          <a:ln>
            <a:noFill/>
          </a:ln>
        </p:spPr>
        <p:txBody>
          <a:bodyPr anchorCtr="0" anchor="t" bIns="45700" lIns="91425" spcFirstLastPara="1" rIns="91425" wrap="square" tIns="45700">
            <a:normAutofit/>
          </a:bodyPr>
          <a:lstStyle>
            <a:lvl1pPr indent="-361950" lvl="0" marL="457200" marR="0" rtl="0" algn="l">
              <a:spcBef>
                <a:spcPts val="640"/>
              </a:spcBef>
              <a:spcAft>
                <a:spcPts val="0"/>
              </a:spcAft>
              <a:buClr>
                <a:schemeClr val="lt1"/>
              </a:buClr>
              <a:buSzPts val="2100"/>
              <a:buFont typeface="Oswald"/>
              <a:buChar char="•"/>
              <a:defRPr i="0" sz="2100" u="none" cap="none" strike="noStrike">
                <a:solidFill>
                  <a:schemeClr val="lt1"/>
                </a:solidFill>
                <a:latin typeface="Oswald"/>
                <a:ea typeface="Oswald"/>
                <a:cs typeface="Oswald"/>
                <a:sym typeface="Oswald"/>
              </a:defRPr>
            </a:lvl1pPr>
            <a:lvl2pPr indent="-361950" lvl="1" marL="914400" marR="0" rtl="0" algn="l">
              <a:spcBef>
                <a:spcPts val="560"/>
              </a:spcBef>
              <a:spcAft>
                <a:spcPts val="0"/>
              </a:spcAft>
              <a:buClr>
                <a:schemeClr val="lt1"/>
              </a:buClr>
              <a:buSzPts val="2100"/>
              <a:buFont typeface="Oswald"/>
              <a:buChar char="–"/>
              <a:defRPr i="0" sz="2100" u="none" cap="none" strike="noStrike">
                <a:solidFill>
                  <a:schemeClr val="lt1"/>
                </a:solidFill>
                <a:latin typeface="Oswald"/>
                <a:ea typeface="Oswald"/>
                <a:cs typeface="Oswald"/>
                <a:sym typeface="Oswald"/>
              </a:defRPr>
            </a:lvl2pPr>
            <a:lvl3pPr indent="-361950" lvl="2" marL="1371600" marR="0" rtl="0" algn="l">
              <a:spcBef>
                <a:spcPts val="480"/>
              </a:spcBef>
              <a:spcAft>
                <a:spcPts val="0"/>
              </a:spcAft>
              <a:buClr>
                <a:schemeClr val="lt1"/>
              </a:buClr>
              <a:buSzPts val="2100"/>
              <a:buFont typeface="Oswald"/>
              <a:buChar char="•"/>
              <a:defRPr i="0" sz="2100" u="none" cap="none" strike="noStrike">
                <a:solidFill>
                  <a:schemeClr val="lt1"/>
                </a:solidFill>
                <a:latin typeface="Oswald"/>
                <a:ea typeface="Oswald"/>
                <a:cs typeface="Oswald"/>
                <a:sym typeface="Oswald"/>
              </a:defRPr>
            </a:lvl3pPr>
            <a:lvl4pPr indent="-361950" lvl="3" marL="1828800" marR="0" rtl="0" algn="l">
              <a:spcBef>
                <a:spcPts val="400"/>
              </a:spcBef>
              <a:spcAft>
                <a:spcPts val="0"/>
              </a:spcAft>
              <a:buClr>
                <a:schemeClr val="lt1"/>
              </a:buClr>
              <a:buSzPts val="2100"/>
              <a:buFont typeface="Oswald"/>
              <a:buChar char="–"/>
              <a:defRPr i="0" sz="2100" u="none" cap="none" strike="noStrike">
                <a:solidFill>
                  <a:schemeClr val="lt1"/>
                </a:solidFill>
                <a:latin typeface="Oswald"/>
                <a:ea typeface="Oswald"/>
                <a:cs typeface="Oswald"/>
                <a:sym typeface="Oswald"/>
              </a:defRPr>
            </a:lvl4pPr>
            <a:lvl5pPr indent="-361950" lvl="4" marL="2286000" marR="0" rtl="0" algn="l">
              <a:spcBef>
                <a:spcPts val="400"/>
              </a:spcBef>
              <a:spcAft>
                <a:spcPts val="0"/>
              </a:spcAft>
              <a:buClr>
                <a:schemeClr val="lt1"/>
              </a:buClr>
              <a:buSzPts val="2100"/>
              <a:buFont typeface="Oswald"/>
              <a:buChar char="»"/>
              <a:defRPr i="0" sz="2100" u="none" cap="none" strike="noStrike">
                <a:solidFill>
                  <a:schemeClr val="lt1"/>
                </a:solidFill>
                <a:latin typeface="Oswald"/>
                <a:ea typeface="Oswald"/>
                <a:cs typeface="Oswald"/>
                <a:sym typeface="Oswald"/>
              </a:defRPr>
            </a:lvl5pPr>
            <a:lvl6pPr indent="-361950" lvl="5" marL="2743200" marR="0" rtl="0" algn="l">
              <a:spcBef>
                <a:spcPts val="400"/>
              </a:spcBef>
              <a:spcAft>
                <a:spcPts val="0"/>
              </a:spcAft>
              <a:buClr>
                <a:schemeClr val="lt1"/>
              </a:buClr>
              <a:buSzPts val="2100"/>
              <a:buFont typeface="Oswald"/>
              <a:buChar char="•"/>
              <a:defRPr i="0" sz="2100" u="none" cap="none" strike="noStrike">
                <a:solidFill>
                  <a:schemeClr val="lt1"/>
                </a:solidFill>
                <a:latin typeface="Oswald"/>
                <a:ea typeface="Oswald"/>
                <a:cs typeface="Oswald"/>
                <a:sym typeface="Oswald"/>
              </a:defRPr>
            </a:lvl6pPr>
            <a:lvl7pPr indent="-361950" lvl="6" marL="3200400" marR="0" rtl="0" algn="l">
              <a:spcBef>
                <a:spcPts val="400"/>
              </a:spcBef>
              <a:spcAft>
                <a:spcPts val="0"/>
              </a:spcAft>
              <a:buClr>
                <a:schemeClr val="lt1"/>
              </a:buClr>
              <a:buSzPts val="2100"/>
              <a:buFont typeface="Oswald"/>
              <a:buChar char="•"/>
              <a:defRPr i="0" sz="2100" u="none" cap="none" strike="noStrike">
                <a:solidFill>
                  <a:schemeClr val="lt1"/>
                </a:solidFill>
                <a:latin typeface="Oswald"/>
                <a:ea typeface="Oswald"/>
                <a:cs typeface="Oswald"/>
                <a:sym typeface="Oswald"/>
              </a:defRPr>
            </a:lvl7pPr>
            <a:lvl8pPr indent="-361950" lvl="7" marL="3657600" marR="0" rtl="0" algn="l">
              <a:spcBef>
                <a:spcPts val="400"/>
              </a:spcBef>
              <a:spcAft>
                <a:spcPts val="0"/>
              </a:spcAft>
              <a:buClr>
                <a:schemeClr val="lt1"/>
              </a:buClr>
              <a:buSzPts val="2100"/>
              <a:buFont typeface="Oswald"/>
              <a:buChar char="•"/>
              <a:defRPr i="0" sz="2100" u="none" cap="none" strike="noStrike">
                <a:solidFill>
                  <a:schemeClr val="lt1"/>
                </a:solidFill>
                <a:latin typeface="Oswald"/>
                <a:ea typeface="Oswald"/>
                <a:cs typeface="Oswald"/>
                <a:sym typeface="Oswald"/>
              </a:defRPr>
            </a:lvl8pPr>
            <a:lvl9pPr indent="-361950" lvl="8" marL="4114800" marR="0" rtl="0" algn="l">
              <a:spcBef>
                <a:spcPts val="400"/>
              </a:spcBef>
              <a:spcAft>
                <a:spcPts val="0"/>
              </a:spcAft>
              <a:buClr>
                <a:schemeClr val="lt1"/>
              </a:buClr>
              <a:buSzPts val="2100"/>
              <a:buFont typeface="Oswald"/>
              <a:buChar char="•"/>
              <a:defRPr i="0" sz="2100" u="none" cap="none" strike="noStrike">
                <a:solidFill>
                  <a:schemeClr val="lt1"/>
                </a:solidFill>
                <a:latin typeface="Oswald"/>
                <a:ea typeface="Oswald"/>
                <a:cs typeface="Oswald"/>
                <a:sym typeface="Oswal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 Id="rId11" Type="http://schemas.openxmlformats.org/officeDocument/2006/relationships/image" Target="../media/image11.png"/><Relationship Id="rId10" Type="http://schemas.openxmlformats.org/officeDocument/2006/relationships/image" Target="../media/image8.png"/><Relationship Id="rId9"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3.png"/></Relationships>
</file>

<file path=ppt/slides/_rels/slide10.xml.rels><?xml version="1.0" encoding="UTF-8" standalone="yes"?><Relationships xmlns="http://schemas.openxmlformats.org/package/2006/relationships"><Relationship Id="rId10" Type="http://schemas.openxmlformats.org/officeDocument/2006/relationships/image" Target="../media/image58.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3.png"/><Relationship Id="rId8"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image" Target="../media/image3.png"/><Relationship Id="rId6" Type="http://schemas.openxmlformats.org/officeDocument/2006/relationships/image" Target="../media/image62.png"/><Relationship Id="rId7"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3.png"/><Relationship Id="rId9" Type="http://schemas.openxmlformats.org/officeDocument/2006/relationships/image" Target="../media/image3.png"/><Relationship Id="rId5" Type="http://schemas.openxmlformats.org/officeDocument/2006/relationships/image" Target="../media/image67.png"/><Relationship Id="rId6" Type="http://schemas.openxmlformats.org/officeDocument/2006/relationships/image" Target="../media/image64.png"/><Relationship Id="rId7" Type="http://schemas.openxmlformats.org/officeDocument/2006/relationships/image" Target="../media/image66.png"/><Relationship Id="rId8" Type="http://schemas.openxmlformats.org/officeDocument/2006/relationships/image" Target="../media/image6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72.png"/><Relationship Id="rId5" Type="http://schemas.openxmlformats.org/officeDocument/2006/relationships/image" Target="../media/image71.png"/><Relationship Id="rId6" Type="http://schemas.openxmlformats.org/officeDocument/2006/relationships/image" Target="../media/image38.png"/><Relationship Id="rId7" Type="http://schemas.openxmlformats.org/officeDocument/2006/relationships/image" Target="../media/image74.png"/><Relationship Id="rId8" Type="http://schemas.openxmlformats.org/officeDocument/2006/relationships/image" Target="../media/image3.png"/></Relationships>
</file>

<file path=ppt/slides/_rels/slide14.xml.rels><?xml version="1.0" encoding="UTF-8" standalone="yes"?><Relationships xmlns="http://schemas.openxmlformats.org/package/2006/relationships"><Relationship Id="rId11" Type="http://schemas.openxmlformats.org/officeDocument/2006/relationships/image" Target="../media/image79.png"/><Relationship Id="rId10" Type="http://schemas.openxmlformats.org/officeDocument/2006/relationships/image" Target="../media/image77.png"/><Relationship Id="rId13" Type="http://schemas.openxmlformats.org/officeDocument/2006/relationships/image" Target="../media/image85.png"/><Relationship Id="rId12" Type="http://schemas.openxmlformats.org/officeDocument/2006/relationships/image" Target="../media/image81.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73.png"/><Relationship Id="rId9" Type="http://schemas.openxmlformats.org/officeDocument/2006/relationships/image" Target="../media/image76.png"/><Relationship Id="rId5" Type="http://schemas.openxmlformats.org/officeDocument/2006/relationships/image" Target="../media/image75.png"/><Relationship Id="rId6" Type="http://schemas.openxmlformats.org/officeDocument/2006/relationships/image" Target="../media/image3.png"/><Relationship Id="rId7" Type="http://schemas.openxmlformats.org/officeDocument/2006/relationships/image" Target="../media/image26.png"/><Relationship Id="rId8"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82.png"/><Relationship Id="rId6" Type="http://schemas.openxmlformats.org/officeDocument/2006/relationships/image" Target="../media/image84.png"/><Relationship Id="rId7" Type="http://schemas.openxmlformats.org/officeDocument/2006/relationships/image" Target="../media/image83.png"/><Relationship Id="rId8" Type="http://schemas.openxmlformats.org/officeDocument/2006/relationships/image" Target="../media/image8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92.png"/><Relationship Id="rId5" Type="http://schemas.openxmlformats.org/officeDocument/2006/relationships/image" Target="../media/image3.png"/><Relationship Id="rId6" Type="http://schemas.openxmlformats.org/officeDocument/2006/relationships/image" Target="../media/image90.png"/><Relationship Id="rId7" Type="http://schemas.openxmlformats.org/officeDocument/2006/relationships/image" Target="../media/image38.png"/></Relationships>
</file>

<file path=ppt/slides/_rels/slide18.xml.rels><?xml version="1.0" encoding="UTF-8" standalone="yes"?><Relationships xmlns="http://schemas.openxmlformats.org/package/2006/relationships"><Relationship Id="rId11" Type="http://schemas.openxmlformats.org/officeDocument/2006/relationships/image" Target="../media/image101.png"/><Relationship Id="rId10" Type="http://schemas.openxmlformats.org/officeDocument/2006/relationships/image" Target="../media/image96.png"/><Relationship Id="rId13" Type="http://schemas.openxmlformats.org/officeDocument/2006/relationships/image" Target="../media/image38.png"/><Relationship Id="rId12" Type="http://schemas.openxmlformats.org/officeDocument/2006/relationships/image" Target="../media/image99.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97.png"/><Relationship Id="rId5" Type="http://schemas.openxmlformats.org/officeDocument/2006/relationships/image" Target="../media/image93.png"/><Relationship Id="rId6" Type="http://schemas.openxmlformats.org/officeDocument/2006/relationships/image" Target="../media/image95.png"/><Relationship Id="rId7" Type="http://schemas.openxmlformats.org/officeDocument/2006/relationships/image" Target="../media/image3.png"/><Relationship Id="rId8" Type="http://schemas.openxmlformats.org/officeDocument/2006/relationships/image" Target="../media/image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8.png"/><Relationship Id="rId7"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0.png"/><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7.png"/><Relationship Id="rId9" Type="http://schemas.openxmlformats.org/officeDocument/2006/relationships/image" Target="../media/image3.png"/><Relationship Id="rId5" Type="http://schemas.openxmlformats.org/officeDocument/2006/relationships/image" Target="../media/image21.png"/><Relationship Id="rId6" Type="http://schemas.openxmlformats.org/officeDocument/2006/relationships/image" Target="../media/image15.png"/><Relationship Id="rId7" Type="http://schemas.openxmlformats.org/officeDocument/2006/relationships/image" Target="../media/image14.png"/><Relationship Id="rId8"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0.png"/><Relationship Id="rId5" Type="http://schemas.openxmlformats.org/officeDocument/2006/relationships/image" Target="../media/image23.png"/><Relationship Id="rId6" Type="http://schemas.openxmlformats.org/officeDocument/2006/relationships/image" Target="../media/image25.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11" Type="http://schemas.openxmlformats.org/officeDocument/2006/relationships/image" Target="../media/image31.png"/><Relationship Id="rId10" Type="http://schemas.openxmlformats.org/officeDocument/2006/relationships/image" Target="../media/image28.png"/><Relationship Id="rId9"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2.png"/><Relationship Id="rId10" Type="http://schemas.openxmlformats.org/officeDocument/2006/relationships/image" Target="../media/image38.png"/><Relationship Id="rId9" Type="http://schemas.openxmlformats.org/officeDocument/2006/relationships/image" Target="../media/image36.png"/><Relationship Id="rId5" Type="http://schemas.openxmlformats.org/officeDocument/2006/relationships/image" Target="../media/image3.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3.png"/><Relationship Id="rId4" Type="http://schemas.openxmlformats.org/officeDocument/2006/relationships/image" Target="../media/image2.png"/><Relationship Id="rId9" Type="http://schemas.openxmlformats.org/officeDocument/2006/relationships/image" Target="../media/image46.png"/><Relationship Id="rId5" Type="http://schemas.openxmlformats.org/officeDocument/2006/relationships/image" Target="../media/image17.png"/><Relationship Id="rId6" Type="http://schemas.openxmlformats.org/officeDocument/2006/relationships/image" Target="../media/image3.png"/><Relationship Id="rId7" Type="http://schemas.openxmlformats.org/officeDocument/2006/relationships/image" Target="../media/image40.png"/><Relationship Id="rId8" Type="http://schemas.openxmlformats.org/officeDocument/2006/relationships/image" Target="../media/image41.png"/></Relationships>
</file>

<file path=ppt/slides/_rels/slide8.xml.rels><?xml version="1.0" encoding="UTF-8" standalone="yes"?><Relationships xmlns="http://schemas.openxmlformats.org/package/2006/relationships"><Relationship Id="rId11" Type="http://schemas.openxmlformats.org/officeDocument/2006/relationships/image" Target="../media/image49.png"/><Relationship Id="rId10" Type="http://schemas.openxmlformats.org/officeDocument/2006/relationships/image" Target="../media/image48.png"/><Relationship Id="rId13" Type="http://schemas.openxmlformats.org/officeDocument/2006/relationships/image" Target="../media/image51.png"/><Relationship Id="rId12" Type="http://schemas.openxmlformats.org/officeDocument/2006/relationships/image" Target="../media/image50.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2.png"/><Relationship Id="rId4" Type="http://schemas.openxmlformats.org/officeDocument/2006/relationships/image" Target="../media/image43.png"/><Relationship Id="rId9" Type="http://schemas.openxmlformats.org/officeDocument/2006/relationships/image" Target="../media/image10.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3.png"/><Relationship Id="rId8"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grpSp>
        <p:nvGrpSpPr>
          <p:cNvPr id="375" name="Google Shape;375;p11"/>
          <p:cNvGrpSpPr/>
          <p:nvPr/>
        </p:nvGrpSpPr>
        <p:grpSpPr>
          <a:xfrm rot="10800000">
            <a:off x="0" y="0"/>
            <a:ext cx="18288000" cy="10431661"/>
            <a:chOff x="0" y="-38100"/>
            <a:chExt cx="4816593" cy="2747433"/>
          </a:xfrm>
        </p:grpSpPr>
        <p:sp>
          <p:nvSpPr>
            <p:cNvPr id="376" name="Google Shape;376;p11"/>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377" name="Google Shape;377;p11"/>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78" name="Google Shape;378;p11"/>
          <p:cNvPicPr preferRelativeResize="0"/>
          <p:nvPr/>
        </p:nvPicPr>
        <p:blipFill>
          <a:blip r:embed="rId3">
            <a:alphaModFix/>
          </a:blip>
          <a:stretch>
            <a:fillRect/>
          </a:stretch>
        </p:blipFill>
        <p:spPr>
          <a:xfrm>
            <a:off x="8035875" y="-1929574"/>
            <a:ext cx="14290724" cy="14290724"/>
          </a:xfrm>
          <a:prstGeom prst="rect">
            <a:avLst/>
          </a:prstGeom>
          <a:noFill/>
          <a:ln>
            <a:noFill/>
          </a:ln>
        </p:spPr>
      </p:pic>
      <p:pic>
        <p:nvPicPr>
          <p:cNvPr id="379" name="Google Shape;379;p11"/>
          <p:cNvPicPr preferRelativeResize="0"/>
          <p:nvPr/>
        </p:nvPicPr>
        <p:blipFill>
          <a:blip r:embed="rId4">
            <a:alphaModFix/>
          </a:blip>
          <a:stretch>
            <a:fillRect/>
          </a:stretch>
        </p:blipFill>
        <p:spPr>
          <a:xfrm>
            <a:off x="12496991" y="72288"/>
            <a:ext cx="5791019" cy="10287000"/>
          </a:xfrm>
          <a:prstGeom prst="rect">
            <a:avLst/>
          </a:prstGeom>
          <a:noFill/>
          <a:ln>
            <a:noFill/>
          </a:ln>
        </p:spPr>
      </p:pic>
      <p:pic>
        <p:nvPicPr>
          <p:cNvPr id="380" name="Google Shape;380;p11"/>
          <p:cNvPicPr preferRelativeResize="0"/>
          <p:nvPr/>
        </p:nvPicPr>
        <p:blipFill>
          <a:blip r:embed="rId5">
            <a:alphaModFix/>
          </a:blip>
          <a:stretch>
            <a:fillRect/>
          </a:stretch>
        </p:blipFill>
        <p:spPr>
          <a:xfrm>
            <a:off x="15448050" y="906512"/>
            <a:ext cx="5276622" cy="1605650"/>
          </a:xfrm>
          <a:prstGeom prst="rect">
            <a:avLst/>
          </a:prstGeom>
          <a:noFill/>
          <a:ln>
            <a:noFill/>
          </a:ln>
        </p:spPr>
      </p:pic>
      <p:pic>
        <p:nvPicPr>
          <p:cNvPr id="381" name="Google Shape;381;p11"/>
          <p:cNvPicPr preferRelativeResize="0"/>
          <p:nvPr/>
        </p:nvPicPr>
        <p:blipFill>
          <a:blip r:embed="rId6">
            <a:alphaModFix/>
          </a:blip>
          <a:stretch>
            <a:fillRect/>
          </a:stretch>
        </p:blipFill>
        <p:spPr>
          <a:xfrm>
            <a:off x="10198399" y="933788"/>
            <a:ext cx="8317667" cy="9466673"/>
          </a:xfrm>
          <a:prstGeom prst="rect">
            <a:avLst/>
          </a:prstGeom>
          <a:noFill/>
          <a:ln>
            <a:noFill/>
          </a:ln>
        </p:spPr>
      </p:pic>
      <p:pic>
        <p:nvPicPr>
          <p:cNvPr id="382" name="Google Shape;382;p11"/>
          <p:cNvPicPr preferRelativeResize="0"/>
          <p:nvPr/>
        </p:nvPicPr>
        <p:blipFill>
          <a:blip r:embed="rId7">
            <a:alphaModFix/>
          </a:blip>
          <a:stretch>
            <a:fillRect/>
          </a:stretch>
        </p:blipFill>
        <p:spPr>
          <a:xfrm>
            <a:off x="-1874310" y="0"/>
            <a:ext cx="5791019" cy="10287000"/>
          </a:xfrm>
          <a:prstGeom prst="rect">
            <a:avLst/>
          </a:prstGeom>
          <a:noFill/>
          <a:ln>
            <a:noFill/>
          </a:ln>
        </p:spPr>
      </p:pic>
      <p:grpSp>
        <p:nvGrpSpPr>
          <p:cNvPr id="383" name="Google Shape;383;p11"/>
          <p:cNvGrpSpPr/>
          <p:nvPr/>
        </p:nvGrpSpPr>
        <p:grpSpPr>
          <a:xfrm>
            <a:off x="1861920" y="2093129"/>
            <a:ext cx="3847836" cy="332309"/>
            <a:chOff x="0" y="-43886"/>
            <a:chExt cx="5130449" cy="443078"/>
          </a:xfrm>
        </p:grpSpPr>
        <p:grpSp>
          <p:nvGrpSpPr>
            <p:cNvPr id="384" name="Google Shape;384;p11"/>
            <p:cNvGrpSpPr/>
            <p:nvPr/>
          </p:nvGrpSpPr>
          <p:grpSpPr>
            <a:xfrm>
              <a:off x="0" y="-43886"/>
              <a:ext cx="468123" cy="443078"/>
              <a:chOff x="0" y="-38100"/>
              <a:chExt cx="406400" cy="384658"/>
            </a:xfrm>
          </p:grpSpPr>
          <p:sp>
            <p:nvSpPr>
              <p:cNvPr id="385" name="Google Shape;385;p11"/>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86" name="Google Shape;386;p11"/>
              <p:cNvSpPr txBox="1"/>
              <p:nvPr/>
            </p:nvSpPr>
            <p:spPr>
              <a:xfrm>
                <a:off x="101600" y="-38100"/>
                <a:ext cx="203200" cy="3846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7" name="Google Shape;387;p11"/>
            <p:cNvGrpSpPr/>
            <p:nvPr/>
          </p:nvGrpSpPr>
          <p:grpSpPr>
            <a:xfrm>
              <a:off x="518036" y="-43886"/>
              <a:ext cx="468123" cy="443078"/>
              <a:chOff x="0" y="-38100"/>
              <a:chExt cx="406400" cy="384658"/>
            </a:xfrm>
          </p:grpSpPr>
          <p:sp>
            <p:nvSpPr>
              <p:cNvPr id="388" name="Google Shape;388;p11"/>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89" name="Google Shape;389;p11"/>
              <p:cNvSpPr txBox="1"/>
              <p:nvPr/>
            </p:nvSpPr>
            <p:spPr>
              <a:xfrm>
                <a:off x="101600" y="-38100"/>
                <a:ext cx="203200" cy="3846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0" name="Google Shape;390;p11"/>
            <p:cNvGrpSpPr/>
            <p:nvPr/>
          </p:nvGrpSpPr>
          <p:grpSpPr>
            <a:xfrm>
              <a:off x="1036072" y="-43886"/>
              <a:ext cx="468123" cy="443078"/>
              <a:chOff x="0" y="-38100"/>
              <a:chExt cx="406400" cy="384658"/>
            </a:xfrm>
          </p:grpSpPr>
          <p:sp>
            <p:nvSpPr>
              <p:cNvPr id="391" name="Google Shape;391;p11"/>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2" name="Google Shape;392;p11"/>
              <p:cNvSpPr txBox="1"/>
              <p:nvPr/>
            </p:nvSpPr>
            <p:spPr>
              <a:xfrm>
                <a:off x="101600" y="-38100"/>
                <a:ext cx="203200" cy="3846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3" name="Google Shape;393;p11"/>
            <p:cNvGrpSpPr/>
            <p:nvPr/>
          </p:nvGrpSpPr>
          <p:grpSpPr>
            <a:xfrm>
              <a:off x="1554109" y="-43886"/>
              <a:ext cx="468123" cy="443078"/>
              <a:chOff x="0" y="-38100"/>
              <a:chExt cx="406400" cy="384658"/>
            </a:xfrm>
          </p:grpSpPr>
          <p:sp>
            <p:nvSpPr>
              <p:cNvPr id="394" name="Google Shape;394;p11"/>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5" name="Google Shape;395;p11"/>
              <p:cNvSpPr txBox="1"/>
              <p:nvPr/>
            </p:nvSpPr>
            <p:spPr>
              <a:xfrm>
                <a:off x="101600" y="-38100"/>
                <a:ext cx="203200" cy="3846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6" name="Google Shape;396;p11"/>
            <p:cNvGrpSpPr/>
            <p:nvPr/>
          </p:nvGrpSpPr>
          <p:grpSpPr>
            <a:xfrm>
              <a:off x="2072145" y="-43886"/>
              <a:ext cx="468123" cy="443078"/>
              <a:chOff x="0" y="-38100"/>
              <a:chExt cx="406400" cy="384658"/>
            </a:xfrm>
          </p:grpSpPr>
          <p:sp>
            <p:nvSpPr>
              <p:cNvPr id="397" name="Google Shape;397;p11"/>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398" name="Google Shape;398;p11"/>
              <p:cNvSpPr txBox="1"/>
              <p:nvPr/>
            </p:nvSpPr>
            <p:spPr>
              <a:xfrm>
                <a:off x="101600" y="-38100"/>
                <a:ext cx="203200" cy="3846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9" name="Google Shape;399;p11"/>
            <p:cNvGrpSpPr/>
            <p:nvPr/>
          </p:nvGrpSpPr>
          <p:grpSpPr>
            <a:xfrm>
              <a:off x="2590181" y="-43886"/>
              <a:ext cx="468123" cy="443078"/>
              <a:chOff x="0" y="-38100"/>
              <a:chExt cx="406400" cy="384658"/>
            </a:xfrm>
          </p:grpSpPr>
          <p:sp>
            <p:nvSpPr>
              <p:cNvPr id="400" name="Google Shape;400;p11"/>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1" name="Google Shape;401;p11"/>
              <p:cNvSpPr txBox="1"/>
              <p:nvPr/>
            </p:nvSpPr>
            <p:spPr>
              <a:xfrm>
                <a:off x="101600" y="-38100"/>
                <a:ext cx="203200" cy="3846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2" name="Google Shape;402;p11"/>
            <p:cNvGrpSpPr/>
            <p:nvPr/>
          </p:nvGrpSpPr>
          <p:grpSpPr>
            <a:xfrm>
              <a:off x="3108217" y="-43886"/>
              <a:ext cx="468123" cy="443078"/>
              <a:chOff x="0" y="-38100"/>
              <a:chExt cx="406400" cy="384658"/>
            </a:xfrm>
          </p:grpSpPr>
          <p:sp>
            <p:nvSpPr>
              <p:cNvPr id="403" name="Google Shape;403;p11"/>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4" name="Google Shape;404;p11"/>
              <p:cNvSpPr txBox="1"/>
              <p:nvPr/>
            </p:nvSpPr>
            <p:spPr>
              <a:xfrm>
                <a:off x="101600" y="-38100"/>
                <a:ext cx="203200" cy="3846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5" name="Google Shape;405;p11"/>
            <p:cNvGrpSpPr/>
            <p:nvPr/>
          </p:nvGrpSpPr>
          <p:grpSpPr>
            <a:xfrm>
              <a:off x="3626253" y="-43886"/>
              <a:ext cx="468123" cy="443078"/>
              <a:chOff x="0" y="-38100"/>
              <a:chExt cx="406400" cy="384658"/>
            </a:xfrm>
          </p:grpSpPr>
          <p:sp>
            <p:nvSpPr>
              <p:cNvPr id="406" name="Google Shape;406;p11"/>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07" name="Google Shape;407;p11"/>
              <p:cNvSpPr txBox="1"/>
              <p:nvPr/>
            </p:nvSpPr>
            <p:spPr>
              <a:xfrm>
                <a:off x="101600" y="-38100"/>
                <a:ext cx="203200" cy="3846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8" name="Google Shape;408;p11"/>
            <p:cNvGrpSpPr/>
            <p:nvPr/>
          </p:nvGrpSpPr>
          <p:grpSpPr>
            <a:xfrm>
              <a:off x="4144290" y="-43886"/>
              <a:ext cx="468123" cy="443078"/>
              <a:chOff x="0" y="-38100"/>
              <a:chExt cx="406400" cy="384658"/>
            </a:xfrm>
          </p:grpSpPr>
          <p:sp>
            <p:nvSpPr>
              <p:cNvPr id="409" name="Google Shape;409;p11"/>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10" name="Google Shape;410;p11"/>
              <p:cNvSpPr txBox="1"/>
              <p:nvPr/>
            </p:nvSpPr>
            <p:spPr>
              <a:xfrm>
                <a:off x="101600" y="-38100"/>
                <a:ext cx="203200" cy="3846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1" name="Google Shape;411;p11"/>
            <p:cNvGrpSpPr/>
            <p:nvPr/>
          </p:nvGrpSpPr>
          <p:grpSpPr>
            <a:xfrm>
              <a:off x="4662326" y="-43886"/>
              <a:ext cx="468123" cy="443078"/>
              <a:chOff x="0" y="-38100"/>
              <a:chExt cx="406400" cy="384658"/>
            </a:xfrm>
          </p:grpSpPr>
          <p:sp>
            <p:nvSpPr>
              <p:cNvPr id="412" name="Google Shape;412;p11"/>
              <p:cNvSpPr/>
              <p:nvPr/>
            </p:nvSpPr>
            <p:spPr>
              <a:xfrm>
                <a:off x="0" y="0"/>
                <a:ext cx="406400" cy="346558"/>
              </a:xfrm>
              <a:custGeom>
                <a:rect b="b" l="l" r="r" t="t"/>
                <a:pathLst>
                  <a:path extrusionOk="0" h="346558" w="406400">
                    <a:moveTo>
                      <a:pt x="203200" y="0"/>
                    </a:moveTo>
                    <a:lnTo>
                      <a:pt x="406400" y="0"/>
                    </a:lnTo>
                    <a:lnTo>
                      <a:pt x="203200" y="346558"/>
                    </a:lnTo>
                    <a:lnTo>
                      <a:pt x="0" y="346558"/>
                    </a:lnTo>
                    <a:lnTo>
                      <a:pt x="203200" y="0"/>
                    </a:lnTo>
                    <a:close/>
                  </a:path>
                </a:pathLst>
              </a:custGeom>
              <a:solidFill>
                <a:srgbClr val="5895C3">
                  <a:alpha val="69803"/>
                </a:srgbClr>
              </a:solidFill>
              <a:ln>
                <a:noFill/>
              </a:ln>
            </p:spPr>
          </p:sp>
          <p:sp>
            <p:nvSpPr>
              <p:cNvPr id="413" name="Google Shape;413;p11"/>
              <p:cNvSpPr txBox="1"/>
              <p:nvPr/>
            </p:nvSpPr>
            <p:spPr>
              <a:xfrm>
                <a:off x="101600" y="-38100"/>
                <a:ext cx="203200" cy="3846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14" name="Google Shape;414;p11"/>
          <p:cNvGrpSpPr/>
          <p:nvPr/>
        </p:nvGrpSpPr>
        <p:grpSpPr>
          <a:xfrm>
            <a:off x="1028700" y="6409519"/>
            <a:ext cx="3129464" cy="976842"/>
            <a:chOff x="0" y="-38100"/>
            <a:chExt cx="824221" cy="257275"/>
          </a:xfrm>
        </p:grpSpPr>
        <p:sp>
          <p:nvSpPr>
            <p:cNvPr id="415" name="Google Shape;415;p11"/>
            <p:cNvSpPr/>
            <p:nvPr/>
          </p:nvSpPr>
          <p:spPr>
            <a:xfrm>
              <a:off x="0" y="0"/>
              <a:ext cx="824221" cy="219175"/>
            </a:xfrm>
            <a:custGeom>
              <a:rect b="b" l="l" r="r" t="t"/>
              <a:pathLst>
                <a:path extrusionOk="0" h="219175" w="824221">
                  <a:moveTo>
                    <a:pt x="0" y="0"/>
                  </a:moveTo>
                  <a:lnTo>
                    <a:pt x="824221" y="0"/>
                  </a:lnTo>
                  <a:lnTo>
                    <a:pt x="824221" y="219175"/>
                  </a:lnTo>
                  <a:lnTo>
                    <a:pt x="0" y="219175"/>
                  </a:lnTo>
                  <a:close/>
                </a:path>
              </a:pathLst>
            </a:custGeom>
            <a:solidFill>
              <a:srgbClr val="000000">
                <a:alpha val="0"/>
              </a:srgbClr>
            </a:solidFill>
            <a:ln cap="sq" cmpd="sng" w="28575">
              <a:solidFill>
                <a:srgbClr val="81D7FF"/>
              </a:solidFill>
              <a:prstDash val="solid"/>
              <a:miter lim="8000"/>
              <a:headEnd len="sm" w="sm" type="none"/>
              <a:tailEnd len="sm" w="sm" type="none"/>
            </a:ln>
          </p:spPr>
        </p:sp>
        <p:sp>
          <p:nvSpPr>
            <p:cNvPr id="416" name="Google Shape;416;p11"/>
            <p:cNvSpPr txBox="1"/>
            <p:nvPr/>
          </p:nvSpPr>
          <p:spPr>
            <a:xfrm>
              <a:off x="0" y="-38100"/>
              <a:ext cx="824221" cy="2572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7" name="Google Shape;417;p11"/>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8">
              <a:alphaModFix/>
            </a:blip>
            <a:stretch>
              <a:fillRect b="0" l="0" r="0" t="0"/>
            </a:stretch>
          </a:blipFill>
          <a:ln>
            <a:noFill/>
          </a:ln>
        </p:spPr>
      </p:sp>
      <p:sp>
        <p:nvSpPr>
          <p:cNvPr id="418" name="Google Shape;418;p11"/>
          <p:cNvSpPr txBox="1"/>
          <p:nvPr/>
        </p:nvSpPr>
        <p:spPr>
          <a:xfrm>
            <a:off x="1028700" y="2948275"/>
            <a:ext cx="9551100" cy="2062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700" u="none" cap="none" strike="noStrike">
                <a:solidFill>
                  <a:srgbClr val="FFFFFF"/>
                </a:solidFill>
                <a:latin typeface="Oswald"/>
                <a:ea typeface="Oswald"/>
                <a:cs typeface="Oswald"/>
                <a:sym typeface="Oswald"/>
              </a:rPr>
              <a:t>ETHICS OF </a:t>
            </a:r>
            <a:endParaRPr/>
          </a:p>
          <a:p>
            <a:pPr indent="0" lvl="0" marL="0" marR="0" rtl="0" algn="l">
              <a:lnSpc>
                <a:spcPct val="100000"/>
              </a:lnSpc>
              <a:spcBef>
                <a:spcPts val="0"/>
              </a:spcBef>
              <a:spcAft>
                <a:spcPts val="0"/>
              </a:spcAft>
              <a:buNone/>
            </a:pPr>
            <a:r>
              <a:rPr b="1" i="0" lang="en-US" sz="6700" u="none" cap="none" strike="noStrike">
                <a:solidFill>
                  <a:srgbClr val="60C7F6"/>
                </a:solidFill>
                <a:latin typeface="Oswald"/>
                <a:ea typeface="Oswald"/>
                <a:cs typeface="Oswald"/>
                <a:sym typeface="Oswald"/>
              </a:rPr>
              <a:t>ARTIFICIAL INTELLIGENCE</a:t>
            </a:r>
            <a:endParaRPr/>
          </a:p>
        </p:txBody>
      </p:sp>
      <p:sp>
        <p:nvSpPr>
          <p:cNvPr id="419" name="Google Shape;419;p11"/>
          <p:cNvSpPr txBox="1"/>
          <p:nvPr/>
        </p:nvSpPr>
        <p:spPr>
          <a:xfrm>
            <a:off x="1028700" y="5199808"/>
            <a:ext cx="7007100" cy="876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1898" u="none" cap="none" strike="noStrike">
                <a:solidFill>
                  <a:srgbClr val="FFFFFF"/>
                </a:solidFill>
                <a:latin typeface="Montserrat"/>
                <a:ea typeface="Montserrat"/>
                <a:cs typeface="Montserrat"/>
                <a:sym typeface="Montserrat"/>
              </a:rPr>
              <a:t>Exploring the ethical dimensions of artificial intelligence: Balancing innovation with responsibility in the age of intelligent machines.</a:t>
            </a:r>
            <a:endParaRPr/>
          </a:p>
        </p:txBody>
      </p:sp>
      <p:sp>
        <p:nvSpPr>
          <p:cNvPr id="420" name="Google Shape;420;p11"/>
          <p:cNvSpPr txBox="1"/>
          <p:nvPr/>
        </p:nvSpPr>
        <p:spPr>
          <a:xfrm>
            <a:off x="1564306" y="6828983"/>
            <a:ext cx="2058252" cy="330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499" u="none" cap="none" strike="noStrike">
                <a:solidFill>
                  <a:srgbClr val="FFFFFF"/>
                </a:solidFill>
                <a:latin typeface="Oswald"/>
                <a:ea typeface="Oswald"/>
                <a:cs typeface="Oswald"/>
                <a:sym typeface="Oswald"/>
              </a:rPr>
              <a:t>PRESENTATION</a:t>
            </a:r>
            <a:endParaRPr/>
          </a:p>
        </p:txBody>
      </p:sp>
      <p:sp>
        <p:nvSpPr>
          <p:cNvPr id="421" name="Google Shape;421;p11"/>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422" name="Google Shape;422;p11"/>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423" name="Google Shape;423;p11"/>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424" name="Google Shape;424;p11"/>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425" name="Google Shape;425;p11"/>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grpSp>
        <p:nvGrpSpPr>
          <p:cNvPr id="426" name="Google Shape;426;p11"/>
          <p:cNvGrpSpPr/>
          <p:nvPr/>
        </p:nvGrpSpPr>
        <p:grpSpPr>
          <a:xfrm>
            <a:off x="5500253" y="7386362"/>
            <a:ext cx="3114596" cy="80027"/>
            <a:chOff x="0" y="0"/>
            <a:chExt cx="4152794" cy="106703"/>
          </a:xfrm>
        </p:grpSpPr>
        <p:grpSp>
          <p:nvGrpSpPr>
            <p:cNvPr id="427" name="Google Shape;427;p11"/>
            <p:cNvGrpSpPr/>
            <p:nvPr/>
          </p:nvGrpSpPr>
          <p:grpSpPr>
            <a:xfrm>
              <a:off x="0" y="0"/>
              <a:ext cx="106703" cy="106703"/>
              <a:chOff x="0" y="0"/>
              <a:chExt cx="812800" cy="812800"/>
            </a:xfrm>
          </p:grpSpPr>
          <p:sp>
            <p:nvSpPr>
              <p:cNvPr id="428" name="Google Shape;42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0" name="Google Shape;430;p11"/>
            <p:cNvGrpSpPr/>
            <p:nvPr/>
          </p:nvGrpSpPr>
          <p:grpSpPr>
            <a:xfrm>
              <a:off x="1348697" y="0"/>
              <a:ext cx="106703" cy="106703"/>
              <a:chOff x="0" y="0"/>
              <a:chExt cx="812800" cy="812800"/>
            </a:xfrm>
          </p:grpSpPr>
          <p:sp>
            <p:nvSpPr>
              <p:cNvPr id="431" name="Google Shape;43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3" name="Google Shape;433;p11"/>
            <p:cNvGrpSpPr/>
            <p:nvPr/>
          </p:nvGrpSpPr>
          <p:grpSpPr>
            <a:xfrm>
              <a:off x="1798263" y="0"/>
              <a:ext cx="106703" cy="106703"/>
              <a:chOff x="0" y="0"/>
              <a:chExt cx="812800" cy="812800"/>
            </a:xfrm>
          </p:grpSpPr>
          <p:sp>
            <p:nvSpPr>
              <p:cNvPr id="434" name="Google Shape;43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6" name="Google Shape;436;p11"/>
            <p:cNvGrpSpPr/>
            <p:nvPr/>
          </p:nvGrpSpPr>
          <p:grpSpPr>
            <a:xfrm>
              <a:off x="2247828" y="0"/>
              <a:ext cx="106703" cy="106703"/>
              <a:chOff x="0" y="0"/>
              <a:chExt cx="812800" cy="812800"/>
            </a:xfrm>
          </p:grpSpPr>
          <p:sp>
            <p:nvSpPr>
              <p:cNvPr id="437" name="Google Shape;437;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9" name="Google Shape;439;p11"/>
            <p:cNvGrpSpPr/>
            <p:nvPr/>
          </p:nvGrpSpPr>
          <p:grpSpPr>
            <a:xfrm>
              <a:off x="2697394" y="0"/>
              <a:ext cx="106703" cy="106703"/>
              <a:chOff x="0" y="0"/>
              <a:chExt cx="812800" cy="812800"/>
            </a:xfrm>
          </p:grpSpPr>
          <p:sp>
            <p:nvSpPr>
              <p:cNvPr id="440" name="Google Shape;440;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2" name="Google Shape;442;p11"/>
            <p:cNvGrpSpPr/>
            <p:nvPr/>
          </p:nvGrpSpPr>
          <p:grpSpPr>
            <a:xfrm>
              <a:off x="3146959" y="0"/>
              <a:ext cx="106703" cy="106703"/>
              <a:chOff x="0" y="0"/>
              <a:chExt cx="812800" cy="812800"/>
            </a:xfrm>
          </p:grpSpPr>
          <p:sp>
            <p:nvSpPr>
              <p:cNvPr id="443" name="Google Shape;44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5" name="Google Shape;445;p11"/>
            <p:cNvGrpSpPr/>
            <p:nvPr/>
          </p:nvGrpSpPr>
          <p:grpSpPr>
            <a:xfrm>
              <a:off x="449566" y="0"/>
              <a:ext cx="106703" cy="106703"/>
              <a:chOff x="0" y="0"/>
              <a:chExt cx="812800" cy="812800"/>
            </a:xfrm>
          </p:grpSpPr>
          <p:sp>
            <p:nvSpPr>
              <p:cNvPr id="446" name="Google Shape;44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8" name="Google Shape;448;p11"/>
            <p:cNvGrpSpPr/>
            <p:nvPr/>
          </p:nvGrpSpPr>
          <p:grpSpPr>
            <a:xfrm>
              <a:off x="899131" y="0"/>
              <a:ext cx="106703" cy="106703"/>
              <a:chOff x="0" y="0"/>
              <a:chExt cx="812800" cy="812800"/>
            </a:xfrm>
          </p:grpSpPr>
          <p:sp>
            <p:nvSpPr>
              <p:cNvPr id="449" name="Google Shape;44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1" name="Google Shape;451;p11"/>
            <p:cNvGrpSpPr/>
            <p:nvPr/>
          </p:nvGrpSpPr>
          <p:grpSpPr>
            <a:xfrm>
              <a:off x="3596525" y="0"/>
              <a:ext cx="106703" cy="106703"/>
              <a:chOff x="0" y="0"/>
              <a:chExt cx="812800" cy="812800"/>
            </a:xfrm>
          </p:grpSpPr>
          <p:sp>
            <p:nvSpPr>
              <p:cNvPr id="452" name="Google Shape;45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4" name="Google Shape;454;p11"/>
            <p:cNvGrpSpPr/>
            <p:nvPr/>
          </p:nvGrpSpPr>
          <p:grpSpPr>
            <a:xfrm>
              <a:off x="4046091" y="0"/>
              <a:ext cx="106703" cy="106703"/>
              <a:chOff x="0" y="0"/>
              <a:chExt cx="812800" cy="812800"/>
            </a:xfrm>
          </p:grpSpPr>
          <p:sp>
            <p:nvSpPr>
              <p:cNvPr id="455" name="Google Shape;45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57" name="Google Shape;457;p11"/>
          <p:cNvGrpSpPr/>
          <p:nvPr/>
        </p:nvGrpSpPr>
        <p:grpSpPr>
          <a:xfrm>
            <a:off x="17610067" y="8982196"/>
            <a:ext cx="3114596" cy="80027"/>
            <a:chOff x="0" y="0"/>
            <a:chExt cx="4152794" cy="106703"/>
          </a:xfrm>
        </p:grpSpPr>
        <p:grpSp>
          <p:nvGrpSpPr>
            <p:cNvPr id="458" name="Google Shape;458;p11"/>
            <p:cNvGrpSpPr/>
            <p:nvPr/>
          </p:nvGrpSpPr>
          <p:grpSpPr>
            <a:xfrm>
              <a:off x="0" y="0"/>
              <a:ext cx="106703" cy="106703"/>
              <a:chOff x="0" y="0"/>
              <a:chExt cx="812800" cy="812800"/>
            </a:xfrm>
          </p:grpSpPr>
          <p:sp>
            <p:nvSpPr>
              <p:cNvPr id="459" name="Google Shape;45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1" name="Google Shape;461;p11"/>
            <p:cNvGrpSpPr/>
            <p:nvPr/>
          </p:nvGrpSpPr>
          <p:grpSpPr>
            <a:xfrm>
              <a:off x="1348697" y="0"/>
              <a:ext cx="106703" cy="106703"/>
              <a:chOff x="0" y="0"/>
              <a:chExt cx="812800" cy="812800"/>
            </a:xfrm>
          </p:grpSpPr>
          <p:sp>
            <p:nvSpPr>
              <p:cNvPr id="462" name="Google Shape;46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4" name="Google Shape;464;p11"/>
            <p:cNvGrpSpPr/>
            <p:nvPr/>
          </p:nvGrpSpPr>
          <p:grpSpPr>
            <a:xfrm>
              <a:off x="1798263" y="0"/>
              <a:ext cx="106703" cy="106703"/>
              <a:chOff x="0" y="0"/>
              <a:chExt cx="812800" cy="812800"/>
            </a:xfrm>
          </p:grpSpPr>
          <p:sp>
            <p:nvSpPr>
              <p:cNvPr id="465" name="Google Shape;46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7" name="Google Shape;467;p11"/>
            <p:cNvGrpSpPr/>
            <p:nvPr/>
          </p:nvGrpSpPr>
          <p:grpSpPr>
            <a:xfrm>
              <a:off x="2247828" y="0"/>
              <a:ext cx="106703" cy="106703"/>
              <a:chOff x="0" y="0"/>
              <a:chExt cx="812800" cy="812800"/>
            </a:xfrm>
          </p:grpSpPr>
          <p:sp>
            <p:nvSpPr>
              <p:cNvPr id="468" name="Google Shape;46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0" name="Google Shape;470;p11"/>
            <p:cNvGrpSpPr/>
            <p:nvPr/>
          </p:nvGrpSpPr>
          <p:grpSpPr>
            <a:xfrm>
              <a:off x="2697394" y="0"/>
              <a:ext cx="106703" cy="106703"/>
              <a:chOff x="0" y="0"/>
              <a:chExt cx="812800" cy="812800"/>
            </a:xfrm>
          </p:grpSpPr>
          <p:sp>
            <p:nvSpPr>
              <p:cNvPr id="471" name="Google Shape;47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3" name="Google Shape;473;p11"/>
            <p:cNvGrpSpPr/>
            <p:nvPr/>
          </p:nvGrpSpPr>
          <p:grpSpPr>
            <a:xfrm>
              <a:off x="3146959" y="0"/>
              <a:ext cx="106703" cy="106703"/>
              <a:chOff x="0" y="0"/>
              <a:chExt cx="812800" cy="812800"/>
            </a:xfrm>
          </p:grpSpPr>
          <p:sp>
            <p:nvSpPr>
              <p:cNvPr id="474" name="Google Shape;47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6" name="Google Shape;476;p11"/>
            <p:cNvGrpSpPr/>
            <p:nvPr/>
          </p:nvGrpSpPr>
          <p:grpSpPr>
            <a:xfrm>
              <a:off x="449566" y="0"/>
              <a:ext cx="106703" cy="106703"/>
              <a:chOff x="0" y="0"/>
              <a:chExt cx="812800" cy="812800"/>
            </a:xfrm>
          </p:grpSpPr>
          <p:sp>
            <p:nvSpPr>
              <p:cNvPr id="477" name="Google Shape;477;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9" name="Google Shape;479;p11"/>
            <p:cNvGrpSpPr/>
            <p:nvPr/>
          </p:nvGrpSpPr>
          <p:grpSpPr>
            <a:xfrm>
              <a:off x="899131" y="0"/>
              <a:ext cx="106703" cy="106703"/>
              <a:chOff x="0" y="0"/>
              <a:chExt cx="812800" cy="812800"/>
            </a:xfrm>
          </p:grpSpPr>
          <p:sp>
            <p:nvSpPr>
              <p:cNvPr id="480" name="Google Shape;480;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2" name="Google Shape;482;p11"/>
            <p:cNvGrpSpPr/>
            <p:nvPr/>
          </p:nvGrpSpPr>
          <p:grpSpPr>
            <a:xfrm>
              <a:off x="3596525" y="0"/>
              <a:ext cx="106703" cy="106703"/>
              <a:chOff x="0" y="0"/>
              <a:chExt cx="812800" cy="812800"/>
            </a:xfrm>
          </p:grpSpPr>
          <p:sp>
            <p:nvSpPr>
              <p:cNvPr id="483" name="Google Shape;48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85" name="Google Shape;485;p11"/>
            <p:cNvGrpSpPr/>
            <p:nvPr/>
          </p:nvGrpSpPr>
          <p:grpSpPr>
            <a:xfrm>
              <a:off x="4046091" y="0"/>
              <a:ext cx="106703" cy="106703"/>
              <a:chOff x="0" y="0"/>
              <a:chExt cx="812800" cy="812800"/>
            </a:xfrm>
          </p:grpSpPr>
          <p:sp>
            <p:nvSpPr>
              <p:cNvPr id="486" name="Google Shape;48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488" name="Google Shape;488;p11"/>
          <p:cNvGrpSpPr/>
          <p:nvPr/>
        </p:nvGrpSpPr>
        <p:grpSpPr>
          <a:xfrm>
            <a:off x="6996127" y="1591242"/>
            <a:ext cx="3114596" cy="80027"/>
            <a:chOff x="0" y="0"/>
            <a:chExt cx="4152794" cy="106703"/>
          </a:xfrm>
        </p:grpSpPr>
        <p:grpSp>
          <p:nvGrpSpPr>
            <p:cNvPr id="489" name="Google Shape;489;p11"/>
            <p:cNvGrpSpPr/>
            <p:nvPr/>
          </p:nvGrpSpPr>
          <p:grpSpPr>
            <a:xfrm>
              <a:off x="0" y="0"/>
              <a:ext cx="106703" cy="106703"/>
              <a:chOff x="0" y="0"/>
              <a:chExt cx="812800" cy="812800"/>
            </a:xfrm>
          </p:grpSpPr>
          <p:sp>
            <p:nvSpPr>
              <p:cNvPr id="490" name="Google Shape;490;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2" name="Google Shape;492;p11"/>
            <p:cNvGrpSpPr/>
            <p:nvPr/>
          </p:nvGrpSpPr>
          <p:grpSpPr>
            <a:xfrm>
              <a:off x="1348697" y="0"/>
              <a:ext cx="106703" cy="106703"/>
              <a:chOff x="0" y="0"/>
              <a:chExt cx="812800" cy="812800"/>
            </a:xfrm>
          </p:grpSpPr>
          <p:sp>
            <p:nvSpPr>
              <p:cNvPr id="493" name="Google Shape;493;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5" name="Google Shape;495;p11"/>
            <p:cNvGrpSpPr/>
            <p:nvPr/>
          </p:nvGrpSpPr>
          <p:grpSpPr>
            <a:xfrm>
              <a:off x="1798263" y="0"/>
              <a:ext cx="106703" cy="106703"/>
              <a:chOff x="0" y="0"/>
              <a:chExt cx="812800" cy="812800"/>
            </a:xfrm>
          </p:grpSpPr>
          <p:sp>
            <p:nvSpPr>
              <p:cNvPr id="496" name="Google Shape;49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8" name="Google Shape;498;p11"/>
            <p:cNvGrpSpPr/>
            <p:nvPr/>
          </p:nvGrpSpPr>
          <p:grpSpPr>
            <a:xfrm>
              <a:off x="2247828" y="0"/>
              <a:ext cx="106703" cy="106703"/>
              <a:chOff x="0" y="0"/>
              <a:chExt cx="812800" cy="812800"/>
            </a:xfrm>
          </p:grpSpPr>
          <p:sp>
            <p:nvSpPr>
              <p:cNvPr id="499" name="Google Shape;499;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1" name="Google Shape;501;p11"/>
            <p:cNvGrpSpPr/>
            <p:nvPr/>
          </p:nvGrpSpPr>
          <p:grpSpPr>
            <a:xfrm>
              <a:off x="2697394" y="0"/>
              <a:ext cx="106703" cy="106703"/>
              <a:chOff x="0" y="0"/>
              <a:chExt cx="812800" cy="812800"/>
            </a:xfrm>
          </p:grpSpPr>
          <p:sp>
            <p:nvSpPr>
              <p:cNvPr id="502" name="Google Shape;502;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4" name="Google Shape;504;p11"/>
            <p:cNvGrpSpPr/>
            <p:nvPr/>
          </p:nvGrpSpPr>
          <p:grpSpPr>
            <a:xfrm>
              <a:off x="3146959" y="0"/>
              <a:ext cx="106703" cy="106703"/>
              <a:chOff x="0" y="0"/>
              <a:chExt cx="812800" cy="812800"/>
            </a:xfrm>
          </p:grpSpPr>
          <p:sp>
            <p:nvSpPr>
              <p:cNvPr id="505" name="Google Shape;505;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7" name="Google Shape;507;p11"/>
            <p:cNvGrpSpPr/>
            <p:nvPr/>
          </p:nvGrpSpPr>
          <p:grpSpPr>
            <a:xfrm>
              <a:off x="449566" y="0"/>
              <a:ext cx="106703" cy="106703"/>
              <a:chOff x="0" y="0"/>
              <a:chExt cx="812800" cy="812800"/>
            </a:xfrm>
          </p:grpSpPr>
          <p:sp>
            <p:nvSpPr>
              <p:cNvPr id="508" name="Google Shape;508;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0" name="Google Shape;510;p11"/>
            <p:cNvGrpSpPr/>
            <p:nvPr/>
          </p:nvGrpSpPr>
          <p:grpSpPr>
            <a:xfrm>
              <a:off x="899131" y="0"/>
              <a:ext cx="106703" cy="106703"/>
              <a:chOff x="0" y="0"/>
              <a:chExt cx="812800" cy="812800"/>
            </a:xfrm>
          </p:grpSpPr>
          <p:sp>
            <p:nvSpPr>
              <p:cNvPr id="511" name="Google Shape;511;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3" name="Google Shape;513;p11"/>
            <p:cNvGrpSpPr/>
            <p:nvPr/>
          </p:nvGrpSpPr>
          <p:grpSpPr>
            <a:xfrm>
              <a:off x="3596525" y="0"/>
              <a:ext cx="106703" cy="106703"/>
              <a:chOff x="0" y="0"/>
              <a:chExt cx="812800" cy="812800"/>
            </a:xfrm>
          </p:grpSpPr>
          <p:sp>
            <p:nvSpPr>
              <p:cNvPr id="514" name="Google Shape;514;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16" name="Google Shape;516;p11"/>
            <p:cNvGrpSpPr/>
            <p:nvPr/>
          </p:nvGrpSpPr>
          <p:grpSpPr>
            <a:xfrm>
              <a:off x="4046091" y="0"/>
              <a:ext cx="106703" cy="106703"/>
              <a:chOff x="0" y="0"/>
              <a:chExt cx="812800" cy="812800"/>
            </a:xfrm>
          </p:grpSpPr>
          <p:sp>
            <p:nvSpPr>
              <p:cNvPr id="517" name="Google Shape;517;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519" name="Google Shape;519;p11"/>
          <p:cNvPicPr preferRelativeResize="0"/>
          <p:nvPr/>
        </p:nvPicPr>
        <p:blipFill>
          <a:blip r:embed="rId9">
            <a:alphaModFix/>
          </a:blip>
          <a:stretch>
            <a:fillRect/>
          </a:stretch>
        </p:blipFill>
        <p:spPr>
          <a:xfrm>
            <a:off x="7263762" y="8622872"/>
            <a:ext cx="4122438" cy="359325"/>
          </a:xfrm>
          <a:prstGeom prst="rect">
            <a:avLst/>
          </a:prstGeom>
          <a:noFill/>
          <a:ln>
            <a:noFill/>
          </a:ln>
        </p:spPr>
      </p:pic>
      <p:pic>
        <p:nvPicPr>
          <p:cNvPr id="520" name="Google Shape;520;p11"/>
          <p:cNvPicPr preferRelativeResize="0"/>
          <p:nvPr/>
        </p:nvPicPr>
        <p:blipFill>
          <a:blip r:embed="rId10">
            <a:alphaModFix/>
          </a:blip>
          <a:stretch>
            <a:fillRect/>
          </a:stretch>
        </p:blipFill>
        <p:spPr>
          <a:xfrm>
            <a:off x="-2480475" y="7692312"/>
            <a:ext cx="4509025" cy="1794975"/>
          </a:xfrm>
          <a:prstGeom prst="rect">
            <a:avLst/>
          </a:prstGeom>
          <a:noFill/>
          <a:ln>
            <a:noFill/>
          </a:ln>
        </p:spPr>
      </p:pic>
      <p:pic>
        <p:nvPicPr>
          <p:cNvPr id="521" name="Google Shape;521;p11"/>
          <p:cNvPicPr preferRelativeResize="0"/>
          <p:nvPr/>
        </p:nvPicPr>
        <p:blipFill>
          <a:blip r:embed="rId11">
            <a:alphaModFix/>
          </a:blip>
          <a:stretch>
            <a:fillRect/>
          </a:stretch>
        </p:blipFill>
        <p:spPr>
          <a:xfrm>
            <a:off x="16808750" y="2093125"/>
            <a:ext cx="975425" cy="676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grpSp>
        <p:nvGrpSpPr>
          <p:cNvPr id="1190" name="Google Shape;1190;p20"/>
          <p:cNvGrpSpPr/>
          <p:nvPr/>
        </p:nvGrpSpPr>
        <p:grpSpPr>
          <a:xfrm rot="10800000">
            <a:off x="0" y="0"/>
            <a:ext cx="18288000" cy="10431661"/>
            <a:chOff x="0" y="-38100"/>
            <a:chExt cx="4816593" cy="2747433"/>
          </a:xfrm>
        </p:grpSpPr>
        <p:sp>
          <p:nvSpPr>
            <p:cNvPr id="1191" name="Google Shape;1191;p20"/>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192" name="Google Shape;1192;p20"/>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193" name="Google Shape;1193;p20"/>
          <p:cNvPicPr preferRelativeResize="0"/>
          <p:nvPr/>
        </p:nvPicPr>
        <p:blipFill>
          <a:blip r:embed="rId3">
            <a:alphaModFix/>
          </a:blip>
          <a:stretch>
            <a:fillRect/>
          </a:stretch>
        </p:blipFill>
        <p:spPr>
          <a:xfrm>
            <a:off x="-1810675" y="-73"/>
            <a:ext cx="22685911" cy="10268451"/>
          </a:xfrm>
          <a:prstGeom prst="rect">
            <a:avLst/>
          </a:prstGeom>
          <a:noFill/>
          <a:ln>
            <a:noFill/>
          </a:ln>
        </p:spPr>
      </p:pic>
      <p:sp>
        <p:nvSpPr>
          <p:cNvPr id="1194" name="Google Shape;1194;p20"/>
          <p:cNvSpPr/>
          <p:nvPr/>
        </p:nvSpPr>
        <p:spPr>
          <a:xfrm>
            <a:off x="8978006" y="-1394748"/>
            <a:ext cx="19307741" cy="19307741"/>
          </a:xfrm>
          <a:custGeom>
            <a:rect b="b" l="l" r="r" t="t"/>
            <a:pathLst>
              <a:path extrusionOk="0" h="19307741" w="19307741">
                <a:moveTo>
                  <a:pt x="0" y="0"/>
                </a:moveTo>
                <a:lnTo>
                  <a:pt x="19307741" y="0"/>
                </a:lnTo>
                <a:lnTo>
                  <a:pt x="19307741" y="19307741"/>
                </a:lnTo>
                <a:lnTo>
                  <a:pt x="0" y="19307741"/>
                </a:lnTo>
                <a:lnTo>
                  <a:pt x="0" y="0"/>
                </a:lnTo>
                <a:close/>
              </a:path>
            </a:pathLst>
          </a:custGeom>
          <a:blipFill rotWithShape="1">
            <a:blip r:embed="rId4">
              <a:alphaModFix amt="50000"/>
            </a:blip>
            <a:stretch>
              <a:fillRect b="0" l="0" r="0" t="0"/>
            </a:stretch>
          </a:blipFill>
          <a:ln>
            <a:noFill/>
          </a:ln>
        </p:spPr>
      </p:sp>
      <p:pic>
        <p:nvPicPr>
          <p:cNvPr id="1195" name="Google Shape;1195;p20"/>
          <p:cNvPicPr preferRelativeResize="0"/>
          <p:nvPr/>
        </p:nvPicPr>
        <p:blipFill>
          <a:blip r:embed="rId5">
            <a:alphaModFix/>
          </a:blip>
          <a:stretch>
            <a:fillRect/>
          </a:stretch>
        </p:blipFill>
        <p:spPr>
          <a:xfrm>
            <a:off x="320427" y="3676826"/>
            <a:ext cx="624475" cy="5197079"/>
          </a:xfrm>
          <a:prstGeom prst="rect">
            <a:avLst/>
          </a:prstGeom>
          <a:noFill/>
          <a:ln>
            <a:noFill/>
          </a:ln>
        </p:spPr>
      </p:pic>
      <p:pic>
        <p:nvPicPr>
          <p:cNvPr id="1196" name="Google Shape;1196;p20"/>
          <p:cNvPicPr preferRelativeResize="0"/>
          <p:nvPr/>
        </p:nvPicPr>
        <p:blipFill>
          <a:blip r:embed="rId6">
            <a:alphaModFix/>
          </a:blip>
          <a:stretch>
            <a:fillRect/>
          </a:stretch>
        </p:blipFill>
        <p:spPr>
          <a:xfrm>
            <a:off x="10252725" y="793513"/>
            <a:ext cx="8660348" cy="9976778"/>
          </a:xfrm>
          <a:prstGeom prst="rect">
            <a:avLst/>
          </a:prstGeom>
          <a:noFill/>
          <a:ln>
            <a:noFill/>
          </a:ln>
        </p:spPr>
      </p:pic>
      <p:sp>
        <p:nvSpPr>
          <p:cNvPr id="1197" name="Google Shape;1197;p20"/>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7">
              <a:alphaModFix/>
            </a:blip>
            <a:stretch>
              <a:fillRect b="0" l="0" r="0" t="0"/>
            </a:stretch>
          </a:blipFill>
          <a:ln>
            <a:noFill/>
          </a:ln>
        </p:spPr>
      </p:sp>
      <p:grpSp>
        <p:nvGrpSpPr>
          <p:cNvPr id="1198" name="Google Shape;1198;p20"/>
          <p:cNvGrpSpPr/>
          <p:nvPr/>
        </p:nvGrpSpPr>
        <p:grpSpPr>
          <a:xfrm>
            <a:off x="1276999" y="3321921"/>
            <a:ext cx="2824717" cy="2824717"/>
            <a:chOff x="0" y="0"/>
            <a:chExt cx="3766289" cy="3766289"/>
          </a:xfrm>
        </p:grpSpPr>
        <p:grpSp>
          <p:nvGrpSpPr>
            <p:cNvPr id="1199" name="Google Shape;1199;p20"/>
            <p:cNvGrpSpPr/>
            <p:nvPr/>
          </p:nvGrpSpPr>
          <p:grpSpPr>
            <a:xfrm>
              <a:off x="0" y="0"/>
              <a:ext cx="3766289" cy="3766289"/>
              <a:chOff x="0" y="0"/>
              <a:chExt cx="812800" cy="812800"/>
            </a:xfrm>
          </p:grpSpPr>
          <p:sp>
            <p:nvSpPr>
              <p:cNvPr id="1200" name="Google Shape;1200;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02" name="Google Shape;1202;p20"/>
            <p:cNvSpPr/>
            <p:nvPr/>
          </p:nvSpPr>
          <p:spPr>
            <a:xfrm>
              <a:off x="141297" y="141297"/>
              <a:ext cx="3483695" cy="3483695"/>
            </a:xfrm>
            <a:custGeom>
              <a:rect b="b" l="l" r="r" t="t"/>
              <a:pathLst>
                <a:path extrusionOk="0" h="3483695" w="3483695">
                  <a:moveTo>
                    <a:pt x="0" y="0"/>
                  </a:moveTo>
                  <a:lnTo>
                    <a:pt x="3483695" y="0"/>
                  </a:lnTo>
                  <a:lnTo>
                    <a:pt x="3483695" y="3483695"/>
                  </a:lnTo>
                  <a:lnTo>
                    <a:pt x="0" y="3483695"/>
                  </a:lnTo>
                  <a:lnTo>
                    <a:pt x="0" y="0"/>
                  </a:lnTo>
                  <a:close/>
                </a:path>
              </a:pathLst>
            </a:custGeom>
            <a:blipFill rotWithShape="1">
              <a:blip r:embed="rId8">
                <a:alphaModFix/>
              </a:blip>
              <a:stretch>
                <a:fillRect b="0" l="0" r="0" t="0"/>
              </a:stretch>
            </a:blipFill>
            <a:ln>
              <a:noFill/>
            </a:ln>
          </p:spPr>
        </p:sp>
        <p:grpSp>
          <p:nvGrpSpPr>
            <p:cNvPr id="1203" name="Google Shape;1203;p20"/>
            <p:cNvGrpSpPr/>
            <p:nvPr/>
          </p:nvGrpSpPr>
          <p:grpSpPr>
            <a:xfrm>
              <a:off x="431506" y="431506"/>
              <a:ext cx="2903277" cy="2903277"/>
              <a:chOff x="0" y="0"/>
              <a:chExt cx="812800" cy="812800"/>
            </a:xfrm>
          </p:grpSpPr>
          <p:sp>
            <p:nvSpPr>
              <p:cNvPr id="1204" name="Google Shape;1204;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206" name="Google Shape;1206;p20"/>
          <p:cNvGrpSpPr/>
          <p:nvPr/>
        </p:nvGrpSpPr>
        <p:grpSpPr>
          <a:xfrm>
            <a:off x="1276999" y="6846773"/>
            <a:ext cx="2824717" cy="2824717"/>
            <a:chOff x="0" y="0"/>
            <a:chExt cx="3766289" cy="3766289"/>
          </a:xfrm>
        </p:grpSpPr>
        <p:grpSp>
          <p:nvGrpSpPr>
            <p:cNvPr id="1207" name="Google Shape;1207;p20"/>
            <p:cNvGrpSpPr/>
            <p:nvPr/>
          </p:nvGrpSpPr>
          <p:grpSpPr>
            <a:xfrm>
              <a:off x="0" y="0"/>
              <a:ext cx="3766289" cy="3766289"/>
              <a:chOff x="0" y="0"/>
              <a:chExt cx="812800" cy="812800"/>
            </a:xfrm>
          </p:grpSpPr>
          <p:sp>
            <p:nvSpPr>
              <p:cNvPr id="1208" name="Google Shape;1208;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10" name="Google Shape;1210;p20"/>
            <p:cNvSpPr/>
            <p:nvPr/>
          </p:nvSpPr>
          <p:spPr>
            <a:xfrm>
              <a:off x="141297" y="141297"/>
              <a:ext cx="3483695" cy="3483695"/>
            </a:xfrm>
            <a:custGeom>
              <a:rect b="b" l="l" r="r" t="t"/>
              <a:pathLst>
                <a:path extrusionOk="0" h="3483695" w="3483695">
                  <a:moveTo>
                    <a:pt x="0" y="0"/>
                  </a:moveTo>
                  <a:lnTo>
                    <a:pt x="3483695" y="0"/>
                  </a:lnTo>
                  <a:lnTo>
                    <a:pt x="3483695" y="3483695"/>
                  </a:lnTo>
                  <a:lnTo>
                    <a:pt x="0" y="3483695"/>
                  </a:lnTo>
                  <a:lnTo>
                    <a:pt x="0" y="0"/>
                  </a:lnTo>
                  <a:close/>
                </a:path>
              </a:pathLst>
            </a:custGeom>
            <a:blipFill rotWithShape="1">
              <a:blip r:embed="rId8">
                <a:alphaModFix/>
              </a:blip>
              <a:stretch>
                <a:fillRect b="0" l="0" r="0" t="0"/>
              </a:stretch>
            </a:blipFill>
            <a:ln>
              <a:noFill/>
            </a:ln>
          </p:spPr>
        </p:sp>
        <p:grpSp>
          <p:nvGrpSpPr>
            <p:cNvPr id="1211" name="Google Shape;1211;p20"/>
            <p:cNvGrpSpPr/>
            <p:nvPr/>
          </p:nvGrpSpPr>
          <p:grpSpPr>
            <a:xfrm>
              <a:off x="431506" y="431506"/>
              <a:ext cx="2903277" cy="2903277"/>
              <a:chOff x="0" y="0"/>
              <a:chExt cx="812800" cy="812800"/>
            </a:xfrm>
          </p:grpSpPr>
          <p:sp>
            <p:nvSpPr>
              <p:cNvPr id="1212" name="Google Shape;121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214" name="Google Shape;1214;p20"/>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215" name="Google Shape;1215;p20"/>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216" name="Google Shape;1216;p20"/>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217" name="Google Shape;1217;p20"/>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218" name="Google Shape;1218;p20"/>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219" name="Google Shape;1219;p20"/>
          <p:cNvSpPr txBox="1"/>
          <p:nvPr/>
        </p:nvSpPr>
        <p:spPr>
          <a:xfrm>
            <a:off x="1276999" y="1747543"/>
            <a:ext cx="12417534" cy="920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999" u="none" cap="none" strike="noStrike">
                <a:solidFill>
                  <a:srgbClr val="60C7F6"/>
                </a:solidFill>
                <a:latin typeface="Oswald"/>
                <a:ea typeface="Oswald"/>
                <a:cs typeface="Oswald"/>
                <a:sym typeface="Oswald"/>
              </a:rPr>
              <a:t>FUTURE DIRECTIONS IN AI ETHICS</a:t>
            </a:r>
            <a:endParaRPr/>
          </a:p>
        </p:txBody>
      </p:sp>
      <p:sp>
        <p:nvSpPr>
          <p:cNvPr id="1220" name="Google Shape;1220;p20"/>
          <p:cNvSpPr txBox="1"/>
          <p:nvPr/>
        </p:nvSpPr>
        <p:spPr>
          <a:xfrm>
            <a:off x="4868180" y="4015938"/>
            <a:ext cx="4618058" cy="5143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499" u="none" cap="none" strike="noStrike">
                <a:solidFill>
                  <a:srgbClr val="60C7F6"/>
                </a:solidFill>
                <a:latin typeface="Oswald"/>
                <a:ea typeface="Oswald"/>
                <a:cs typeface="Oswald"/>
                <a:sym typeface="Oswald"/>
              </a:rPr>
              <a:t>AI AND HUMAN RIGHTS</a:t>
            </a:r>
            <a:endParaRPr/>
          </a:p>
        </p:txBody>
      </p:sp>
      <p:sp>
        <p:nvSpPr>
          <p:cNvPr id="1221" name="Google Shape;1221;p20"/>
          <p:cNvSpPr txBox="1"/>
          <p:nvPr/>
        </p:nvSpPr>
        <p:spPr>
          <a:xfrm>
            <a:off x="4868180" y="7540790"/>
            <a:ext cx="5517353" cy="5143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499" u="none" cap="none" strike="noStrike">
                <a:solidFill>
                  <a:srgbClr val="60C7F6"/>
                </a:solidFill>
                <a:latin typeface="Oswald"/>
                <a:ea typeface="Oswald"/>
                <a:cs typeface="Oswald"/>
                <a:sym typeface="Oswald"/>
              </a:rPr>
              <a:t>AI IN GLOBAL GOVERNANCE</a:t>
            </a:r>
            <a:endParaRPr/>
          </a:p>
        </p:txBody>
      </p:sp>
      <p:sp>
        <p:nvSpPr>
          <p:cNvPr id="1222" name="Google Shape;1222;p20"/>
          <p:cNvSpPr txBox="1"/>
          <p:nvPr/>
        </p:nvSpPr>
        <p:spPr>
          <a:xfrm>
            <a:off x="4868180" y="4734436"/>
            <a:ext cx="4930300" cy="7277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How AI might challenge or support fundamental human rights.</a:t>
            </a:r>
            <a:endParaRPr/>
          </a:p>
        </p:txBody>
      </p:sp>
      <p:sp>
        <p:nvSpPr>
          <p:cNvPr id="1223" name="Google Shape;1223;p20"/>
          <p:cNvSpPr txBox="1"/>
          <p:nvPr/>
        </p:nvSpPr>
        <p:spPr>
          <a:xfrm>
            <a:off x="4868180" y="8259288"/>
            <a:ext cx="4930300" cy="72771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The role of international cooperation in establishing AI ethics standards.</a:t>
            </a:r>
            <a:endParaRPr/>
          </a:p>
        </p:txBody>
      </p:sp>
      <p:grpSp>
        <p:nvGrpSpPr>
          <p:cNvPr id="1224" name="Google Shape;1224;p20"/>
          <p:cNvGrpSpPr/>
          <p:nvPr/>
        </p:nvGrpSpPr>
        <p:grpSpPr>
          <a:xfrm>
            <a:off x="10171703" y="9434440"/>
            <a:ext cx="3114596" cy="80027"/>
            <a:chOff x="0" y="0"/>
            <a:chExt cx="4152794" cy="106703"/>
          </a:xfrm>
        </p:grpSpPr>
        <p:grpSp>
          <p:nvGrpSpPr>
            <p:cNvPr id="1225" name="Google Shape;1225;p20"/>
            <p:cNvGrpSpPr/>
            <p:nvPr/>
          </p:nvGrpSpPr>
          <p:grpSpPr>
            <a:xfrm>
              <a:off x="0" y="0"/>
              <a:ext cx="106703" cy="106703"/>
              <a:chOff x="0" y="0"/>
              <a:chExt cx="812800" cy="812800"/>
            </a:xfrm>
          </p:grpSpPr>
          <p:sp>
            <p:nvSpPr>
              <p:cNvPr id="1226" name="Google Shape;1226;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8" name="Google Shape;1228;p20"/>
            <p:cNvGrpSpPr/>
            <p:nvPr/>
          </p:nvGrpSpPr>
          <p:grpSpPr>
            <a:xfrm>
              <a:off x="1348697" y="0"/>
              <a:ext cx="106703" cy="106703"/>
              <a:chOff x="0" y="0"/>
              <a:chExt cx="812800" cy="812800"/>
            </a:xfrm>
          </p:grpSpPr>
          <p:sp>
            <p:nvSpPr>
              <p:cNvPr id="1229" name="Google Shape;1229;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1" name="Google Shape;1231;p20"/>
            <p:cNvGrpSpPr/>
            <p:nvPr/>
          </p:nvGrpSpPr>
          <p:grpSpPr>
            <a:xfrm>
              <a:off x="1798263" y="0"/>
              <a:ext cx="106703" cy="106703"/>
              <a:chOff x="0" y="0"/>
              <a:chExt cx="812800" cy="812800"/>
            </a:xfrm>
          </p:grpSpPr>
          <p:sp>
            <p:nvSpPr>
              <p:cNvPr id="1232" name="Google Shape;1232;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4" name="Google Shape;1234;p20"/>
            <p:cNvGrpSpPr/>
            <p:nvPr/>
          </p:nvGrpSpPr>
          <p:grpSpPr>
            <a:xfrm>
              <a:off x="2247828" y="0"/>
              <a:ext cx="106703" cy="106703"/>
              <a:chOff x="0" y="0"/>
              <a:chExt cx="812800" cy="812800"/>
            </a:xfrm>
          </p:grpSpPr>
          <p:sp>
            <p:nvSpPr>
              <p:cNvPr id="1235" name="Google Shape;1235;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7" name="Google Shape;1237;p20"/>
            <p:cNvGrpSpPr/>
            <p:nvPr/>
          </p:nvGrpSpPr>
          <p:grpSpPr>
            <a:xfrm>
              <a:off x="2697394" y="0"/>
              <a:ext cx="106703" cy="106703"/>
              <a:chOff x="0" y="0"/>
              <a:chExt cx="812800" cy="812800"/>
            </a:xfrm>
          </p:grpSpPr>
          <p:sp>
            <p:nvSpPr>
              <p:cNvPr id="1238" name="Google Shape;1238;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0" name="Google Shape;1240;p20"/>
            <p:cNvGrpSpPr/>
            <p:nvPr/>
          </p:nvGrpSpPr>
          <p:grpSpPr>
            <a:xfrm>
              <a:off x="3146959" y="0"/>
              <a:ext cx="106703" cy="106703"/>
              <a:chOff x="0" y="0"/>
              <a:chExt cx="812800" cy="812800"/>
            </a:xfrm>
          </p:grpSpPr>
          <p:sp>
            <p:nvSpPr>
              <p:cNvPr id="1241" name="Google Shape;1241;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3" name="Google Shape;1243;p20"/>
            <p:cNvGrpSpPr/>
            <p:nvPr/>
          </p:nvGrpSpPr>
          <p:grpSpPr>
            <a:xfrm>
              <a:off x="449566" y="0"/>
              <a:ext cx="106703" cy="106703"/>
              <a:chOff x="0" y="0"/>
              <a:chExt cx="812800" cy="812800"/>
            </a:xfrm>
          </p:grpSpPr>
          <p:sp>
            <p:nvSpPr>
              <p:cNvPr id="1244" name="Google Shape;1244;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6" name="Google Shape;1246;p20"/>
            <p:cNvGrpSpPr/>
            <p:nvPr/>
          </p:nvGrpSpPr>
          <p:grpSpPr>
            <a:xfrm>
              <a:off x="899131" y="0"/>
              <a:ext cx="106703" cy="106703"/>
              <a:chOff x="0" y="0"/>
              <a:chExt cx="812800" cy="812800"/>
            </a:xfrm>
          </p:grpSpPr>
          <p:sp>
            <p:nvSpPr>
              <p:cNvPr id="1247" name="Google Shape;1247;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49" name="Google Shape;1249;p20"/>
            <p:cNvGrpSpPr/>
            <p:nvPr/>
          </p:nvGrpSpPr>
          <p:grpSpPr>
            <a:xfrm>
              <a:off x="3596525" y="0"/>
              <a:ext cx="106703" cy="106703"/>
              <a:chOff x="0" y="0"/>
              <a:chExt cx="812800" cy="812800"/>
            </a:xfrm>
          </p:grpSpPr>
          <p:sp>
            <p:nvSpPr>
              <p:cNvPr id="1250" name="Google Shape;1250;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52" name="Google Shape;1252;p20"/>
            <p:cNvGrpSpPr/>
            <p:nvPr/>
          </p:nvGrpSpPr>
          <p:grpSpPr>
            <a:xfrm>
              <a:off x="4046091" y="0"/>
              <a:ext cx="106703" cy="106703"/>
              <a:chOff x="0" y="0"/>
              <a:chExt cx="812800" cy="812800"/>
            </a:xfrm>
          </p:grpSpPr>
          <p:sp>
            <p:nvSpPr>
              <p:cNvPr id="1253" name="Google Shape;1253;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1255" name="Google Shape;1255;p20"/>
          <p:cNvPicPr preferRelativeResize="0"/>
          <p:nvPr/>
        </p:nvPicPr>
        <p:blipFill>
          <a:blip r:embed="rId9">
            <a:alphaModFix/>
          </a:blip>
          <a:stretch>
            <a:fillRect/>
          </a:stretch>
        </p:blipFill>
        <p:spPr>
          <a:xfrm>
            <a:off x="1908571" y="3878092"/>
            <a:ext cx="1622075" cy="1584057"/>
          </a:xfrm>
          <a:prstGeom prst="rect">
            <a:avLst/>
          </a:prstGeom>
          <a:noFill/>
          <a:ln>
            <a:noFill/>
          </a:ln>
        </p:spPr>
      </p:pic>
      <p:pic>
        <p:nvPicPr>
          <p:cNvPr id="1256" name="Google Shape;1256;p20"/>
          <p:cNvPicPr preferRelativeResize="0"/>
          <p:nvPr/>
        </p:nvPicPr>
        <p:blipFill>
          <a:blip r:embed="rId10">
            <a:alphaModFix/>
          </a:blip>
          <a:stretch>
            <a:fillRect/>
          </a:stretch>
        </p:blipFill>
        <p:spPr>
          <a:xfrm>
            <a:off x="1908575" y="7499725"/>
            <a:ext cx="1622075" cy="15187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grpSp>
        <p:nvGrpSpPr>
          <p:cNvPr id="1261" name="Google Shape;1261;p21"/>
          <p:cNvGrpSpPr/>
          <p:nvPr/>
        </p:nvGrpSpPr>
        <p:grpSpPr>
          <a:xfrm rot="10800000">
            <a:off x="0" y="0"/>
            <a:ext cx="18288000" cy="10431661"/>
            <a:chOff x="0" y="-38100"/>
            <a:chExt cx="4816593" cy="2747433"/>
          </a:xfrm>
        </p:grpSpPr>
        <p:sp>
          <p:nvSpPr>
            <p:cNvPr id="1262" name="Google Shape;1262;p21"/>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263" name="Google Shape;1263;p21"/>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64" name="Google Shape;1264;p21"/>
          <p:cNvPicPr preferRelativeResize="0"/>
          <p:nvPr/>
        </p:nvPicPr>
        <p:blipFill>
          <a:blip r:embed="rId3">
            <a:alphaModFix/>
          </a:blip>
          <a:stretch>
            <a:fillRect/>
          </a:stretch>
        </p:blipFill>
        <p:spPr>
          <a:xfrm>
            <a:off x="-2393838" y="-3912"/>
            <a:ext cx="22726886" cy="10287000"/>
          </a:xfrm>
          <a:prstGeom prst="rect">
            <a:avLst/>
          </a:prstGeom>
          <a:noFill/>
          <a:ln>
            <a:noFill/>
          </a:ln>
        </p:spPr>
      </p:pic>
      <p:pic>
        <p:nvPicPr>
          <p:cNvPr id="1265" name="Google Shape;1265;p21"/>
          <p:cNvPicPr preferRelativeResize="0"/>
          <p:nvPr/>
        </p:nvPicPr>
        <p:blipFill>
          <a:blip r:embed="rId4">
            <a:alphaModFix/>
          </a:blip>
          <a:stretch>
            <a:fillRect/>
          </a:stretch>
        </p:blipFill>
        <p:spPr>
          <a:xfrm>
            <a:off x="16865400" y="123801"/>
            <a:ext cx="1266800" cy="6637500"/>
          </a:xfrm>
          <a:prstGeom prst="rect">
            <a:avLst/>
          </a:prstGeom>
          <a:noFill/>
          <a:ln>
            <a:noFill/>
          </a:ln>
        </p:spPr>
      </p:pic>
      <p:sp>
        <p:nvSpPr>
          <p:cNvPr id="1266" name="Google Shape;1266;p21"/>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5">
              <a:alphaModFix/>
            </a:blip>
            <a:stretch>
              <a:fillRect b="0" l="0" r="0" t="0"/>
            </a:stretch>
          </a:blipFill>
          <a:ln>
            <a:noFill/>
          </a:ln>
        </p:spPr>
      </p:sp>
      <p:grpSp>
        <p:nvGrpSpPr>
          <p:cNvPr id="1267" name="Google Shape;1267;p21"/>
          <p:cNvGrpSpPr/>
          <p:nvPr/>
        </p:nvGrpSpPr>
        <p:grpSpPr>
          <a:xfrm>
            <a:off x="9494505" y="2883645"/>
            <a:ext cx="7314106" cy="7023670"/>
            <a:chOff x="0" y="-38100"/>
            <a:chExt cx="1926349" cy="1849855"/>
          </a:xfrm>
        </p:grpSpPr>
        <p:sp>
          <p:nvSpPr>
            <p:cNvPr id="1268" name="Google Shape;1268;p21"/>
            <p:cNvSpPr/>
            <p:nvPr/>
          </p:nvSpPr>
          <p:spPr>
            <a:xfrm>
              <a:off x="0" y="0"/>
              <a:ext cx="1926349" cy="1811755"/>
            </a:xfrm>
            <a:custGeom>
              <a:rect b="b" l="l" r="r" t="t"/>
              <a:pathLst>
                <a:path extrusionOk="0" h="1811755" w="1926349">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1"/>
            <p:cNvSpPr txBox="1"/>
            <p:nvPr/>
          </p:nvSpPr>
          <p:spPr>
            <a:xfrm>
              <a:off x="0" y="-38100"/>
              <a:ext cx="1926349" cy="184985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70" name="Google Shape;1270;p21"/>
          <p:cNvGrpSpPr/>
          <p:nvPr/>
        </p:nvGrpSpPr>
        <p:grpSpPr>
          <a:xfrm>
            <a:off x="1028700" y="2883645"/>
            <a:ext cx="7314106" cy="7023670"/>
            <a:chOff x="0" y="-38100"/>
            <a:chExt cx="1926349" cy="1849855"/>
          </a:xfrm>
        </p:grpSpPr>
        <p:sp>
          <p:nvSpPr>
            <p:cNvPr id="1271" name="Google Shape;1271;p21"/>
            <p:cNvSpPr/>
            <p:nvPr/>
          </p:nvSpPr>
          <p:spPr>
            <a:xfrm>
              <a:off x="0" y="0"/>
              <a:ext cx="1926349" cy="1811755"/>
            </a:xfrm>
            <a:custGeom>
              <a:rect b="b" l="l" r="r" t="t"/>
              <a:pathLst>
                <a:path extrusionOk="0" h="1811755" w="1926349">
                  <a:moveTo>
                    <a:pt x="53983" y="0"/>
                  </a:moveTo>
                  <a:lnTo>
                    <a:pt x="1872366" y="0"/>
                  </a:lnTo>
                  <a:cubicBezTo>
                    <a:pt x="1902180" y="0"/>
                    <a:pt x="1926349" y="24169"/>
                    <a:pt x="1926349" y="53983"/>
                  </a:cubicBezTo>
                  <a:lnTo>
                    <a:pt x="1926349" y="1757772"/>
                  </a:lnTo>
                  <a:cubicBezTo>
                    <a:pt x="1926349" y="1772090"/>
                    <a:pt x="1920661" y="1785820"/>
                    <a:pt x="1910538" y="1795944"/>
                  </a:cubicBezTo>
                  <a:cubicBezTo>
                    <a:pt x="1900414" y="1806068"/>
                    <a:pt x="1886683" y="1811755"/>
                    <a:pt x="1872366" y="1811755"/>
                  </a:cubicBezTo>
                  <a:lnTo>
                    <a:pt x="53983" y="1811755"/>
                  </a:lnTo>
                  <a:cubicBezTo>
                    <a:pt x="39666" y="1811755"/>
                    <a:pt x="25935" y="1806068"/>
                    <a:pt x="15811" y="1795944"/>
                  </a:cubicBezTo>
                  <a:cubicBezTo>
                    <a:pt x="5687" y="1785820"/>
                    <a:pt x="0" y="1772090"/>
                    <a:pt x="0" y="1757772"/>
                  </a:cubicBezTo>
                  <a:lnTo>
                    <a:pt x="0" y="53983"/>
                  </a:lnTo>
                  <a:cubicBezTo>
                    <a:pt x="0" y="39666"/>
                    <a:pt x="5687" y="25935"/>
                    <a:pt x="15811" y="15811"/>
                  </a:cubicBezTo>
                  <a:cubicBezTo>
                    <a:pt x="25935" y="5687"/>
                    <a:pt x="39666" y="0"/>
                    <a:pt x="53983" y="0"/>
                  </a:cubicBezTo>
                  <a:close/>
                </a:path>
              </a:pathLst>
            </a:custGeom>
            <a:solidFill>
              <a:srgbClr val="7A3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1"/>
            <p:cNvSpPr txBox="1"/>
            <p:nvPr/>
          </p:nvSpPr>
          <p:spPr>
            <a:xfrm>
              <a:off x="0" y="-38100"/>
              <a:ext cx="1926349" cy="184985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73" name="Google Shape;1273;p21"/>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274" name="Google Shape;1274;p21"/>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275" name="Google Shape;1275;p21"/>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276" name="Google Shape;1276;p21"/>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277" name="Google Shape;1277;p21"/>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278" name="Google Shape;1278;p21"/>
          <p:cNvSpPr txBox="1"/>
          <p:nvPr/>
        </p:nvSpPr>
        <p:spPr>
          <a:xfrm>
            <a:off x="1028700" y="1602731"/>
            <a:ext cx="5294490" cy="920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999" u="none" cap="none" strike="noStrike">
                <a:solidFill>
                  <a:srgbClr val="60C7F6"/>
                </a:solidFill>
                <a:latin typeface="Oswald"/>
                <a:ea typeface="Oswald"/>
                <a:cs typeface="Oswald"/>
                <a:sym typeface="Oswald"/>
              </a:rPr>
              <a:t>CASE STUDIES</a:t>
            </a:r>
            <a:endParaRPr/>
          </a:p>
        </p:txBody>
      </p:sp>
      <p:grpSp>
        <p:nvGrpSpPr>
          <p:cNvPr id="1279" name="Google Shape;1279;p21"/>
          <p:cNvGrpSpPr/>
          <p:nvPr/>
        </p:nvGrpSpPr>
        <p:grpSpPr>
          <a:xfrm>
            <a:off x="9437768" y="2305001"/>
            <a:ext cx="7427580" cy="3352185"/>
            <a:chOff x="0" y="-190500"/>
            <a:chExt cx="1956235" cy="882880"/>
          </a:xfrm>
        </p:grpSpPr>
        <p:sp>
          <p:nvSpPr>
            <p:cNvPr id="1280" name="Google Shape;1280;p21"/>
            <p:cNvSpPr/>
            <p:nvPr/>
          </p:nvSpPr>
          <p:spPr>
            <a:xfrm>
              <a:off x="0" y="0"/>
              <a:ext cx="1956235" cy="692380"/>
            </a:xfrm>
            <a:custGeom>
              <a:rect b="b" l="l" r="r" t="t"/>
              <a:pathLst>
                <a:path extrusionOk="0" h="692380" w="1956235">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cap="rnd" cmpd="sng" w="476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1"/>
            <p:cNvSpPr txBox="1"/>
            <p:nvPr/>
          </p:nvSpPr>
          <p:spPr>
            <a:xfrm>
              <a:off x="0" y="-190500"/>
              <a:ext cx="1956235" cy="882880"/>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2" name="Google Shape;1282;p21"/>
          <p:cNvSpPr txBox="1"/>
          <p:nvPr/>
        </p:nvSpPr>
        <p:spPr>
          <a:xfrm>
            <a:off x="10492266" y="3828396"/>
            <a:ext cx="5414693" cy="103822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499" u="none" cap="none" strike="noStrike">
                <a:solidFill>
                  <a:srgbClr val="7A3294"/>
                </a:solidFill>
                <a:latin typeface="Oswald"/>
                <a:ea typeface="Oswald"/>
                <a:cs typeface="Oswald"/>
                <a:sym typeface="Oswald"/>
              </a:rPr>
              <a:t>CASE STUDY 2: </a:t>
            </a:r>
            <a:endParaRPr/>
          </a:p>
          <a:p>
            <a:pPr indent="0" lvl="0" marL="0" marR="0" rtl="0" algn="ctr">
              <a:lnSpc>
                <a:spcPct val="120005"/>
              </a:lnSpc>
              <a:spcBef>
                <a:spcPts val="0"/>
              </a:spcBef>
              <a:spcAft>
                <a:spcPts val="0"/>
              </a:spcAft>
              <a:buNone/>
            </a:pPr>
            <a:r>
              <a:rPr b="1" i="0" lang="en-US" sz="3499" u="none" cap="none" strike="noStrike">
                <a:solidFill>
                  <a:srgbClr val="FFFFFF"/>
                </a:solidFill>
                <a:latin typeface="Oswald"/>
                <a:ea typeface="Oswald"/>
                <a:cs typeface="Oswald"/>
                <a:sym typeface="Oswald"/>
              </a:rPr>
              <a:t>AI IN AUTONOMOUS VEHICLES</a:t>
            </a:r>
            <a:endParaRPr/>
          </a:p>
        </p:txBody>
      </p:sp>
      <p:grpSp>
        <p:nvGrpSpPr>
          <p:cNvPr id="1283" name="Google Shape;1283;p21"/>
          <p:cNvGrpSpPr/>
          <p:nvPr/>
        </p:nvGrpSpPr>
        <p:grpSpPr>
          <a:xfrm>
            <a:off x="971963" y="2305001"/>
            <a:ext cx="7427580" cy="3352185"/>
            <a:chOff x="0" y="-190500"/>
            <a:chExt cx="1956235" cy="882880"/>
          </a:xfrm>
        </p:grpSpPr>
        <p:sp>
          <p:nvSpPr>
            <p:cNvPr id="1284" name="Google Shape;1284;p21"/>
            <p:cNvSpPr/>
            <p:nvPr/>
          </p:nvSpPr>
          <p:spPr>
            <a:xfrm>
              <a:off x="0" y="0"/>
              <a:ext cx="1956235" cy="692380"/>
            </a:xfrm>
            <a:custGeom>
              <a:rect b="b" l="l" r="r" t="t"/>
              <a:pathLst>
                <a:path extrusionOk="0" h="692380" w="1956235">
                  <a:moveTo>
                    <a:pt x="47947" y="0"/>
                  </a:moveTo>
                  <a:lnTo>
                    <a:pt x="1908288" y="0"/>
                  </a:lnTo>
                  <a:cubicBezTo>
                    <a:pt x="1934769" y="0"/>
                    <a:pt x="1956235" y="21466"/>
                    <a:pt x="1956235" y="47947"/>
                  </a:cubicBezTo>
                  <a:lnTo>
                    <a:pt x="1956235" y="644433"/>
                  </a:lnTo>
                  <a:cubicBezTo>
                    <a:pt x="1956235" y="670914"/>
                    <a:pt x="1934769" y="692380"/>
                    <a:pt x="1908288" y="692380"/>
                  </a:cubicBezTo>
                  <a:lnTo>
                    <a:pt x="47947" y="692380"/>
                  </a:lnTo>
                  <a:cubicBezTo>
                    <a:pt x="35230" y="692380"/>
                    <a:pt x="23035" y="687328"/>
                    <a:pt x="14043" y="678337"/>
                  </a:cubicBezTo>
                  <a:cubicBezTo>
                    <a:pt x="5052" y="669345"/>
                    <a:pt x="0" y="657150"/>
                    <a:pt x="0" y="644433"/>
                  </a:cubicBezTo>
                  <a:lnTo>
                    <a:pt x="0" y="47947"/>
                  </a:lnTo>
                  <a:cubicBezTo>
                    <a:pt x="0" y="21466"/>
                    <a:pt x="21466" y="0"/>
                    <a:pt x="47947" y="0"/>
                  </a:cubicBezTo>
                  <a:close/>
                </a:path>
              </a:pathLst>
            </a:custGeom>
            <a:solidFill>
              <a:srgbClr val="60C7F6"/>
            </a:solidFill>
            <a:ln cap="rnd" cmpd="sng" w="476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1"/>
            <p:cNvSpPr txBox="1"/>
            <p:nvPr/>
          </p:nvSpPr>
          <p:spPr>
            <a:xfrm>
              <a:off x="0" y="-190500"/>
              <a:ext cx="1956235" cy="882880"/>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86" name="Google Shape;1286;p21"/>
          <p:cNvSpPr txBox="1"/>
          <p:nvPr/>
        </p:nvSpPr>
        <p:spPr>
          <a:xfrm>
            <a:off x="2445475" y="3828396"/>
            <a:ext cx="4374143" cy="103822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499" u="none" cap="none" strike="noStrike">
                <a:solidFill>
                  <a:srgbClr val="7A3294"/>
                </a:solidFill>
                <a:latin typeface="Oswald"/>
                <a:ea typeface="Oswald"/>
                <a:cs typeface="Oswald"/>
                <a:sym typeface="Oswald"/>
              </a:rPr>
              <a:t>CASE STUDY 1: </a:t>
            </a:r>
            <a:endParaRPr/>
          </a:p>
          <a:p>
            <a:pPr indent="0" lvl="0" marL="0" marR="0" rtl="0" algn="ctr">
              <a:lnSpc>
                <a:spcPct val="120005"/>
              </a:lnSpc>
              <a:spcBef>
                <a:spcPts val="0"/>
              </a:spcBef>
              <a:spcAft>
                <a:spcPts val="0"/>
              </a:spcAft>
              <a:buNone/>
            </a:pPr>
            <a:r>
              <a:rPr b="1" i="0" lang="en-US" sz="3499" u="none" cap="none" strike="noStrike">
                <a:solidFill>
                  <a:srgbClr val="FFFFFF"/>
                </a:solidFill>
                <a:latin typeface="Oswald"/>
                <a:ea typeface="Oswald"/>
                <a:cs typeface="Oswald"/>
                <a:sym typeface="Oswald"/>
              </a:rPr>
              <a:t>AI IN HEALTHCARE</a:t>
            </a:r>
            <a:endParaRPr/>
          </a:p>
        </p:txBody>
      </p:sp>
      <p:sp>
        <p:nvSpPr>
          <p:cNvPr id="1287" name="Google Shape;1287;p21"/>
          <p:cNvSpPr txBox="1"/>
          <p:nvPr/>
        </p:nvSpPr>
        <p:spPr>
          <a:xfrm>
            <a:off x="1564464" y="5930265"/>
            <a:ext cx="6242700" cy="2909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The integration of Artificial Intelligence (AI) into healthcare has brought about a transformative shift in how medical diagnosis, treatment, and patient care are approached. However, while AI offers numerous benefits, its use in these critical areas also raises significant ethical concerns that must be carefully considered to ensure that technology serves the best interests of all patients.</a:t>
            </a:r>
            <a:endParaRPr/>
          </a:p>
        </p:txBody>
      </p:sp>
      <p:sp>
        <p:nvSpPr>
          <p:cNvPr id="1288" name="Google Shape;1288;p21"/>
          <p:cNvSpPr txBox="1"/>
          <p:nvPr/>
        </p:nvSpPr>
        <p:spPr>
          <a:xfrm>
            <a:off x="10078323" y="5930265"/>
            <a:ext cx="6242700" cy="2909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Autonomous vehicles (AVs) represent a groundbreaking innovation in transportation, promising to reduce traffic accidents, improve road safety, and revolutionize mobility. However, the deployment of AVs also introduces profound ethical dilemmas, particularly in scenarios where the vehicle must make decisions involving life-and-death situations. Unlike human drivers.</a:t>
            </a:r>
            <a:endParaRPr/>
          </a:p>
        </p:txBody>
      </p:sp>
      <p:grpSp>
        <p:nvGrpSpPr>
          <p:cNvPr id="1289" name="Google Shape;1289;p21"/>
          <p:cNvGrpSpPr/>
          <p:nvPr/>
        </p:nvGrpSpPr>
        <p:grpSpPr>
          <a:xfrm>
            <a:off x="5861206" y="875004"/>
            <a:ext cx="3114596" cy="80027"/>
            <a:chOff x="0" y="0"/>
            <a:chExt cx="4152794" cy="106703"/>
          </a:xfrm>
        </p:grpSpPr>
        <p:grpSp>
          <p:nvGrpSpPr>
            <p:cNvPr id="1290" name="Google Shape;1290;p21"/>
            <p:cNvGrpSpPr/>
            <p:nvPr/>
          </p:nvGrpSpPr>
          <p:grpSpPr>
            <a:xfrm>
              <a:off x="0" y="0"/>
              <a:ext cx="106703" cy="106703"/>
              <a:chOff x="0" y="0"/>
              <a:chExt cx="812800" cy="812800"/>
            </a:xfrm>
          </p:grpSpPr>
          <p:sp>
            <p:nvSpPr>
              <p:cNvPr id="1291" name="Google Shape;1291;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3" name="Google Shape;1293;p21"/>
            <p:cNvGrpSpPr/>
            <p:nvPr/>
          </p:nvGrpSpPr>
          <p:grpSpPr>
            <a:xfrm>
              <a:off x="1348697" y="0"/>
              <a:ext cx="106703" cy="106703"/>
              <a:chOff x="0" y="0"/>
              <a:chExt cx="812800" cy="812800"/>
            </a:xfrm>
          </p:grpSpPr>
          <p:sp>
            <p:nvSpPr>
              <p:cNvPr id="1294" name="Google Shape;1294;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6" name="Google Shape;1296;p21"/>
            <p:cNvGrpSpPr/>
            <p:nvPr/>
          </p:nvGrpSpPr>
          <p:grpSpPr>
            <a:xfrm>
              <a:off x="1798263" y="0"/>
              <a:ext cx="106703" cy="106703"/>
              <a:chOff x="0" y="0"/>
              <a:chExt cx="812800" cy="812800"/>
            </a:xfrm>
          </p:grpSpPr>
          <p:sp>
            <p:nvSpPr>
              <p:cNvPr id="1297" name="Google Shape;1297;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9" name="Google Shape;1299;p21"/>
            <p:cNvGrpSpPr/>
            <p:nvPr/>
          </p:nvGrpSpPr>
          <p:grpSpPr>
            <a:xfrm>
              <a:off x="2247828" y="0"/>
              <a:ext cx="106703" cy="106703"/>
              <a:chOff x="0" y="0"/>
              <a:chExt cx="812800" cy="812800"/>
            </a:xfrm>
          </p:grpSpPr>
          <p:sp>
            <p:nvSpPr>
              <p:cNvPr id="1300" name="Google Shape;130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2" name="Google Shape;1302;p21"/>
            <p:cNvGrpSpPr/>
            <p:nvPr/>
          </p:nvGrpSpPr>
          <p:grpSpPr>
            <a:xfrm>
              <a:off x="2697394" y="0"/>
              <a:ext cx="106703" cy="106703"/>
              <a:chOff x="0" y="0"/>
              <a:chExt cx="812800" cy="812800"/>
            </a:xfrm>
          </p:grpSpPr>
          <p:sp>
            <p:nvSpPr>
              <p:cNvPr id="1303" name="Google Shape;1303;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5" name="Google Shape;1305;p21"/>
            <p:cNvGrpSpPr/>
            <p:nvPr/>
          </p:nvGrpSpPr>
          <p:grpSpPr>
            <a:xfrm>
              <a:off x="3146959" y="0"/>
              <a:ext cx="106703" cy="106703"/>
              <a:chOff x="0" y="0"/>
              <a:chExt cx="812800" cy="812800"/>
            </a:xfrm>
          </p:grpSpPr>
          <p:sp>
            <p:nvSpPr>
              <p:cNvPr id="1306" name="Google Shape;1306;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8" name="Google Shape;1308;p21"/>
            <p:cNvGrpSpPr/>
            <p:nvPr/>
          </p:nvGrpSpPr>
          <p:grpSpPr>
            <a:xfrm>
              <a:off x="449566" y="0"/>
              <a:ext cx="106703" cy="106703"/>
              <a:chOff x="0" y="0"/>
              <a:chExt cx="812800" cy="812800"/>
            </a:xfrm>
          </p:grpSpPr>
          <p:sp>
            <p:nvSpPr>
              <p:cNvPr id="1309" name="Google Shape;1309;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1" name="Google Shape;1311;p21"/>
            <p:cNvGrpSpPr/>
            <p:nvPr/>
          </p:nvGrpSpPr>
          <p:grpSpPr>
            <a:xfrm>
              <a:off x="899131" y="0"/>
              <a:ext cx="106703" cy="106703"/>
              <a:chOff x="0" y="0"/>
              <a:chExt cx="812800" cy="812800"/>
            </a:xfrm>
          </p:grpSpPr>
          <p:sp>
            <p:nvSpPr>
              <p:cNvPr id="1312" name="Google Shape;1312;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4" name="Google Shape;1314;p21"/>
            <p:cNvGrpSpPr/>
            <p:nvPr/>
          </p:nvGrpSpPr>
          <p:grpSpPr>
            <a:xfrm>
              <a:off x="3596525" y="0"/>
              <a:ext cx="106703" cy="106703"/>
              <a:chOff x="0" y="0"/>
              <a:chExt cx="812800" cy="812800"/>
            </a:xfrm>
          </p:grpSpPr>
          <p:sp>
            <p:nvSpPr>
              <p:cNvPr id="1315" name="Google Shape;1315;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17" name="Google Shape;1317;p21"/>
            <p:cNvGrpSpPr/>
            <p:nvPr/>
          </p:nvGrpSpPr>
          <p:grpSpPr>
            <a:xfrm>
              <a:off x="4046091" y="0"/>
              <a:ext cx="106703" cy="106703"/>
              <a:chOff x="0" y="0"/>
              <a:chExt cx="812800" cy="812800"/>
            </a:xfrm>
          </p:grpSpPr>
          <p:sp>
            <p:nvSpPr>
              <p:cNvPr id="1318" name="Google Shape;1318;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1"/>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1320" name="Google Shape;1320;p21"/>
          <p:cNvPicPr preferRelativeResize="0"/>
          <p:nvPr/>
        </p:nvPicPr>
        <p:blipFill>
          <a:blip r:embed="rId6">
            <a:alphaModFix/>
          </a:blip>
          <a:stretch>
            <a:fillRect/>
          </a:stretch>
        </p:blipFill>
        <p:spPr>
          <a:xfrm>
            <a:off x="10308175" y="1795550"/>
            <a:ext cx="4205399" cy="359325"/>
          </a:xfrm>
          <a:prstGeom prst="rect">
            <a:avLst/>
          </a:prstGeom>
          <a:noFill/>
          <a:ln>
            <a:noFill/>
          </a:ln>
        </p:spPr>
      </p:pic>
      <p:pic>
        <p:nvPicPr>
          <p:cNvPr id="1321" name="Google Shape;1321;p21"/>
          <p:cNvPicPr preferRelativeResize="0"/>
          <p:nvPr/>
        </p:nvPicPr>
        <p:blipFill>
          <a:blip r:embed="rId7">
            <a:alphaModFix/>
          </a:blip>
          <a:stretch>
            <a:fillRect/>
          </a:stretch>
        </p:blipFill>
        <p:spPr>
          <a:xfrm>
            <a:off x="16462775" y="9081525"/>
            <a:ext cx="3721347" cy="1129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grpSp>
        <p:nvGrpSpPr>
          <p:cNvPr id="1326" name="Google Shape;1326;p22"/>
          <p:cNvGrpSpPr/>
          <p:nvPr/>
        </p:nvGrpSpPr>
        <p:grpSpPr>
          <a:xfrm rot="10800000">
            <a:off x="-122" y="-66"/>
            <a:ext cx="18288122" cy="10431728"/>
            <a:chOff x="0" y="-38100"/>
            <a:chExt cx="4816593" cy="2747433"/>
          </a:xfrm>
        </p:grpSpPr>
        <p:sp>
          <p:nvSpPr>
            <p:cNvPr id="1327" name="Google Shape;1327;p2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328" name="Google Shape;1328;p22"/>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29" name="Google Shape;1329;p22"/>
          <p:cNvPicPr preferRelativeResize="0"/>
          <p:nvPr/>
        </p:nvPicPr>
        <p:blipFill>
          <a:blip r:embed="rId3">
            <a:alphaModFix/>
          </a:blip>
          <a:stretch>
            <a:fillRect/>
          </a:stretch>
        </p:blipFill>
        <p:spPr>
          <a:xfrm>
            <a:off x="-1859300" y="2"/>
            <a:ext cx="22685911" cy="10268451"/>
          </a:xfrm>
          <a:prstGeom prst="rect">
            <a:avLst/>
          </a:prstGeom>
          <a:noFill/>
          <a:ln>
            <a:noFill/>
          </a:ln>
        </p:spPr>
      </p:pic>
      <p:pic>
        <p:nvPicPr>
          <p:cNvPr id="1330" name="Google Shape;1330;p22"/>
          <p:cNvPicPr preferRelativeResize="0"/>
          <p:nvPr/>
        </p:nvPicPr>
        <p:blipFill>
          <a:blip r:embed="rId4">
            <a:alphaModFix/>
          </a:blip>
          <a:stretch>
            <a:fillRect/>
          </a:stretch>
        </p:blipFill>
        <p:spPr>
          <a:xfrm>
            <a:off x="1354150" y="3052475"/>
            <a:ext cx="3649025" cy="4370400"/>
          </a:xfrm>
          <a:prstGeom prst="rect">
            <a:avLst/>
          </a:prstGeom>
          <a:noFill/>
          <a:ln>
            <a:noFill/>
          </a:ln>
        </p:spPr>
      </p:pic>
      <p:pic>
        <p:nvPicPr>
          <p:cNvPr id="1331" name="Google Shape;1331;p22"/>
          <p:cNvPicPr preferRelativeResize="0"/>
          <p:nvPr/>
        </p:nvPicPr>
        <p:blipFill>
          <a:blip r:embed="rId5">
            <a:alphaModFix/>
          </a:blip>
          <a:stretch>
            <a:fillRect/>
          </a:stretch>
        </p:blipFill>
        <p:spPr>
          <a:xfrm>
            <a:off x="7321225" y="2979900"/>
            <a:ext cx="3751225" cy="4492804"/>
          </a:xfrm>
          <a:prstGeom prst="rect">
            <a:avLst/>
          </a:prstGeom>
          <a:noFill/>
          <a:ln>
            <a:noFill/>
          </a:ln>
        </p:spPr>
      </p:pic>
      <p:pic>
        <p:nvPicPr>
          <p:cNvPr id="1332" name="Google Shape;1332;p22"/>
          <p:cNvPicPr preferRelativeResize="0"/>
          <p:nvPr/>
        </p:nvPicPr>
        <p:blipFill>
          <a:blip r:embed="rId6">
            <a:alphaModFix/>
          </a:blip>
          <a:stretch>
            <a:fillRect/>
          </a:stretch>
        </p:blipFill>
        <p:spPr>
          <a:xfrm>
            <a:off x="13109906" y="3046475"/>
            <a:ext cx="3751219" cy="4500250"/>
          </a:xfrm>
          <a:prstGeom prst="rect">
            <a:avLst/>
          </a:prstGeom>
          <a:noFill/>
          <a:ln>
            <a:noFill/>
          </a:ln>
        </p:spPr>
      </p:pic>
      <p:pic>
        <p:nvPicPr>
          <p:cNvPr id="1333" name="Google Shape;1333;p22"/>
          <p:cNvPicPr preferRelativeResize="0"/>
          <p:nvPr/>
        </p:nvPicPr>
        <p:blipFill>
          <a:blip r:embed="rId7">
            <a:alphaModFix/>
          </a:blip>
          <a:stretch>
            <a:fillRect/>
          </a:stretch>
        </p:blipFill>
        <p:spPr>
          <a:xfrm>
            <a:off x="167188" y="2934221"/>
            <a:ext cx="861500" cy="7169528"/>
          </a:xfrm>
          <a:prstGeom prst="rect">
            <a:avLst/>
          </a:prstGeom>
          <a:noFill/>
          <a:ln>
            <a:noFill/>
          </a:ln>
        </p:spPr>
      </p:pic>
      <p:pic>
        <p:nvPicPr>
          <p:cNvPr id="1334" name="Google Shape;1334;p22"/>
          <p:cNvPicPr preferRelativeResize="0"/>
          <p:nvPr/>
        </p:nvPicPr>
        <p:blipFill>
          <a:blip r:embed="rId8">
            <a:alphaModFix/>
          </a:blip>
          <a:stretch>
            <a:fillRect/>
          </a:stretch>
        </p:blipFill>
        <p:spPr>
          <a:xfrm>
            <a:off x="15805425" y="1016125"/>
            <a:ext cx="4970797" cy="1508350"/>
          </a:xfrm>
          <a:prstGeom prst="rect">
            <a:avLst/>
          </a:prstGeom>
          <a:noFill/>
          <a:ln>
            <a:noFill/>
          </a:ln>
        </p:spPr>
      </p:pic>
      <p:sp>
        <p:nvSpPr>
          <p:cNvPr id="1335" name="Google Shape;1335;p22"/>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9">
              <a:alphaModFix/>
            </a:blip>
            <a:stretch>
              <a:fillRect b="0" l="0" r="0" t="0"/>
            </a:stretch>
          </a:blipFill>
          <a:ln>
            <a:noFill/>
          </a:ln>
        </p:spPr>
      </p:sp>
      <p:sp>
        <p:nvSpPr>
          <p:cNvPr id="1336" name="Google Shape;1336;p22"/>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337" name="Google Shape;1337;p22"/>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338" name="Google Shape;1338;p22"/>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339" name="Google Shape;1339;p22"/>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340" name="Google Shape;1340;p22"/>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341" name="Google Shape;1341;p22"/>
          <p:cNvSpPr txBox="1"/>
          <p:nvPr/>
        </p:nvSpPr>
        <p:spPr>
          <a:xfrm>
            <a:off x="1276999" y="1609819"/>
            <a:ext cx="5294490" cy="920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999" u="none" cap="none" strike="noStrike">
                <a:solidFill>
                  <a:srgbClr val="60C7F6"/>
                </a:solidFill>
                <a:latin typeface="Oswald"/>
                <a:ea typeface="Oswald"/>
                <a:cs typeface="Oswald"/>
                <a:sym typeface="Oswald"/>
              </a:rPr>
              <a:t>TESTIMONIALS</a:t>
            </a:r>
            <a:endParaRPr/>
          </a:p>
        </p:txBody>
      </p:sp>
      <p:sp>
        <p:nvSpPr>
          <p:cNvPr id="1342" name="Google Shape;1342;p22"/>
          <p:cNvSpPr txBox="1"/>
          <p:nvPr/>
        </p:nvSpPr>
        <p:spPr>
          <a:xfrm>
            <a:off x="1414312" y="8064674"/>
            <a:ext cx="3306074" cy="51435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499" u="none" cap="none" strike="noStrike">
                <a:solidFill>
                  <a:srgbClr val="60C7F6"/>
                </a:solidFill>
                <a:latin typeface="Oswald"/>
                <a:ea typeface="Oswald"/>
                <a:cs typeface="Oswald"/>
                <a:sym typeface="Oswald"/>
              </a:rPr>
              <a:t>CLIENT NAME</a:t>
            </a:r>
            <a:endParaRPr/>
          </a:p>
        </p:txBody>
      </p:sp>
      <p:sp>
        <p:nvSpPr>
          <p:cNvPr id="1343" name="Google Shape;1343;p22"/>
          <p:cNvSpPr txBox="1"/>
          <p:nvPr/>
        </p:nvSpPr>
        <p:spPr>
          <a:xfrm>
            <a:off x="7321222" y="8064674"/>
            <a:ext cx="3306074" cy="51435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499" u="none" cap="none" strike="noStrike">
                <a:solidFill>
                  <a:srgbClr val="60C7F6"/>
                </a:solidFill>
                <a:latin typeface="Oswald"/>
                <a:ea typeface="Oswald"/>
                <a:cs typeface="Oswald"/>
                <a:sym typeface="Oswald"/>
              </a:rPr>
              <a:t>CLIENT NAME</a:t>
            </a:r>
            <a:endParaRPr/>
          </a:p>
        </p:txBody>
      </p:sp>
      <p:sp>
        <p:nvSpPr>
          <p:cNvPr id="1344" name="Google Shape;1344;p22"/>
          <p:cNvSpPr txBox="1"/>
          <p:nvPr/>
        </p:nvSpPr>
        <p:spPr>
          <a:xfrm>
            <a:off x="13227726" y="8064674"/>
            <a:ext cx="3306074" cy="51435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499" u="none" cap="none" strike="noStrike">
                <a:solidFill>
                  <a:srgbClr val="60C7F6"/>
                </a:solidFill>
                <a:latin typeface="Oswald"/>
                <a:ea typeface="Oswald"/>
                <a:cs typeface="Oswald"/>
                <a:sym typeface="Oswald"/>
              </a:rPr>
              <a:t>CLIENT NAME</a:t>
            </a:r>
            <a:endParaRPr/>
          </a:p>
        </p:txBody>
      </p:sp>
      <p:sp>
        <p:nvSpPr>
          <p:cNvPr id="1345" name="Google Shape;1345;p22"/>
          <p:cNvSpPr txBox="1"/>
          <p:nvPr/>
        </p:nvSpPr>
        <p:spPr>
          <a:xfrm>
            <a:off x="1414312" y="8752114"/>
            <a:ext cx="3525300" cy="646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1346" name="Google Shape;1346;p22"/>
          <p:cNvSpPr txBox="1"/>
          <p:nvPr/>
        </p:nvSpPr>
        <p:spPr>
          <a:xfrm>
            <a:off x="7321222" y="8752114"/>
            <a:ext cx="3525300" cy="646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1347" name="Google Shape;1347;p22"/>
          <p:cNvSpPr txBox="1"/>
          <p:nvPr/>
        </p:nvSpPr>
        <p:spPr>
          <a:xfrm>
            <a:off x="13227726" y="8752114"/>
            <a:ext cx="3525300" cy="646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grpSp>
        <p:nvGrpSpPr>
          <p:cNvPr id="1348" name="Google Shape;1348;p22"/>
          <p:cNvGrpSpPr/>
          <p:nvPr/>
        </p:nvGrpSpPr>
        <p:grpSpPr>
          <a:xfrm>
            <a:off x="7928941" y="1386917"/>
            <a:ext cx="3114596" cy="80027"/>
            <a:chOff x="0" y="0"/>
            <a:chExt cx="4152794" cy="106703"/>
          </a:xfrm>
        </p:grpSpPr>
        <p:grpSp>
          <p:nvGrpSpPr>
            <p:cNvPr id="1349" name="Google Shape;1349;p22"/>
            <p:cNvGrpSpPr/>
            <p:nvPr/>
          </p:nvGrpSpPr>
          <p:grpSpPr>
            <a:xfrm>
              <a:off x="0" y="0"/>
              <a:ext cx="106703" cy="106703"/>
              <a:chOff x="0" y="0"/>
              <a:chExt cx="812800" cy="812800"/>
            </a:xfrm>
          </p:grpSpPr>
          <p:sp>
            <p:nvSpPr>
              <p:cNvPr id="1350" name="Google Shape;1350;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2" name="Google Shape;1352;p22"/>
            <p:cNvGrpSpPr/>
            <p:nvPr/>
          </p:nvGrpSpPr>
          <p:grpSpPr>
            <a:xfrm>
              <a:off x="1348697" y="0"/>
              <a:ext cx="106703" cy="106703"/>
              <a:chOff x="0" y="0"/>
              <a:chExt cx="812800" cy="812800"/>
            </a:xfrm>
          </p:grpSpPr>
          <p:sp>
            <p:nvSpPr>
              <p:cNvPr id="1353" name="Google Shape;1353;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5" name="Google Shape;1355;p22"/>
            <p:cNvGrpSpPr/>
            <p:nvPr/>
          </p:nvGrpSpPr>
          <p:grpSpPr>
            <a:xfrm>
              <a:off x="1798263" y="0"/>
              <a:ext cx="106703" cy="106703"/>
              <a:chOff x="0" y="0"/>
              <a:chExt cx="812800" cy="812800"/>
            </a:xfrm>
          </p:grpSpPr>
          <p:sp>
            <p:nvSpPr>
              <p:cNvPr id="1356" name="Google Shape;1356;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58" name="Google Shape;1358;p22"/>
            <p:cNvGrpSpPr/>
            <p:nvPr/>
          </p:nvGrpSpPr>
          <p:grpSpPr>
            <a:xfrm>
              <a:off x="2247828" y="0"/>
              <a:ext cx="106703" cy="106703"/>
              <a:chOff x="0" y="0"/>
              <a:chExt cx="812800" cy="812800"/>
            </a:xfrm>
          </p:grpSpPr>
          <p:sp>
            <p:nvSpPr>
              <p:cNvPr id="1359" name="Google Shape;1359;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1" name="Google Shape;1361;p22"/>
            <p:cNvGrpSpPr/>
            <p:nvPr/>
          </p:nvGrpSpPr>
          <p:grpSpPr>
            <a:xfrm>
              <a:off x="2697394" y="0"/>
              <a:ext cx="106703" cy="106703"/>
              <a:chOff x="0" y="0"/>
              <a:chExt cx="812800" cy="812800"/>
            </a:xfrm>
          </p:grpSpPr>
          <p:sp>
            <p:nvSpPr>
              <p:cNvPr id="1362" name="Google Shape;1362;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4" name="Google Shape;1364;p22"/>
            <p:cNvGrpSpPr/>
            <p:nvPr/>
          </p:nvGrpSpPr>
          <p:grpSpPr>
            <a:xfrm>
              <a:off x="3146959" y="0"/>
              <a:ext cx="106703" cy="106703"/>
              <a:chOff x="0" y="0"/>
              <a:chExt cx="812800" cy="812800"/>
            </a:xfrm>
          </p:grpSpPr>
          <p:sp>
            <p:nvSpPr>
              <p:cNvPr id="1365" name="Google Shape;1365;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67" name="Google Shape;1367;p22"/>
            <p:cNvGrpSpPr/>
            <p:nvPr/>
          </p:nvGrpSpPr>
          <p:grpSpPr>
            <a:xfrm>
              <a:off x="449566" y="0"/>
              <a:ext cx="106703" cy="106703"/>
              <a:chOff x="0" y="0"/>
              <a:chExt cx="812800" cy="812800"/>
            </a:xfrm>
          </p:grpSpPr>
          <p:sp>
            <p:nvSpPr>
              <p:cNvPr id="1368" name="Google Shape;1368;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70" name="Google Shape;1370;p22"/>
            <p:cNvGrpSpPr/>
            <p:nvPr/>
          </p:nvGrpSpPr>
          <p:grpSpPr>
            <a:xfrm>
              <a:off x="899131" y="0"/>
              <a:ext cx="106703" cy="106703"/>
              <a:chOff x="0" y="0"/>
              <a:chExt cx="812800" cy="812800"/>
            </a:xfrm>
          </p:grpSpPr>
          <p:sp>
            <p:nvSpPr>
              <p:cNvPr id="1371" name="Google Shape;1371;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73" name="Google Shape;1373;p22"/>
            <p:cNvGrpSpPr/>
            <p:nvPr/>
          </p:nvGrpSpPr>
          <p:grpSpPr>
            <a:xfrm>
              <a:off x="3596525" y="0"/>
              <a:ext cx="106703" cy="106703"/>
              <a:chOff x="0" y="0"/>
              <a:chExt cx="812800" cy="812800"/>
            </a:xfrm>
          </p:grpSpPr>
          <p:sp>
            <p:nvSpPr>
              <p:cNvPr id="1374" name="Google Shape;1374;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76" name="Google Shape;1376;p22"/>
            <p:cNvGrpSpPr/>
            <p:nvPr/>
          </p:nvGrpSpPr>
          <p:grpSpPr>
            <a:xfrm>
              <a:off x="4046091" y="0"/>
              <a:ext cx="106703" cy="106703"/>
              <a:chOff x="0" y="0"/>
              <a:chExt cx="812800" cy="812800"/>
            </a:xfrm>
          </p:grpSpPr>
          <p:sp>
            <p:nvSpPr>
              <p:cNvPr id="1377" name="Google Shape;1377;p2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grpSp>
        <p:nvGrpSpPr>
          <p:cNvPr id="1383" name="Google Shape;1383;p23"/>
          <p:cNvGrpSpPr/>
          <p:nvPr/>
        </p:nvGrpSpPr>
        <p:grpSpPr>
          <a:xfrm rot="10800000">
            <a:off x="0" y="0"/>
            <a:ext cx="18288000" cy="10431661"/>
            <a:chOff x="0" y="-38100"/>
            <a:chExt cx="4816593" cy="2747433"/>
          </a:xfrm>
        </p:grpSpPr>
        <p:sp>
          <p:nvSpPr>
            <p:cNvPr id="1384" name="Google Shape;1384;p2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385" name="Google Shape;1385;p23"/>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86" name="Google Shape;1386;p23"/>
          <p:cNvPicPr preferRelativeResize="0"/>
          <p:nvPr/>
        </p:nvPicPr>
        <p:blipFill>
          <a:blip r:embed="rId3">
            <a:alphaModFix/>
          </a:blip>
          <a:stretch>
            <a:fillRect/>
          </a:stretch>
        </p:blipFill>
        <p:spPr>
          <a:xfrm>
            <a:off x="-1859300" y="-73"/>
            <a:ext cx="22685911" cy="10268451"/>
          </a:xfrm>
          <a:prstGeom prst="rect">
            <a:avLst/>
          </a:prstGeom>
          <a:noFill/>
          <a:ln>
            <a:noFill/>
          </a:ln>
        </p:spPr>
      </p:pic>
      <p:sp>
        <p:nvSpPr>
          <p:cNvPr id="1387" name="Google Shape;1387;p23"/>
          <p:cNvSpPr/>
          <p:nvPr/>
        </p:nvSpPr>
        <p:spPr>
          <a:xfrm>
            <a:off x="-7894751" y="-2723165"/>
            <a:ext cx="19307741" cy="19307741"/>
          </a:xfrm>
          <a:custGeom>
            <a:rect b="b" l="l" r="r" t="t"/>
            <a:pathLst>
              <a:path extrusionOk="0" h="19307741" w="19307741">
                <a:moveTo>
                  <a:pt x="0" y="0"/>
                </a:moveTo>
                <a:lnTo>
                  <a:pt x="19307741" y="0"/>
                </a:lnTo>
                <a:lnTo>
                  <a:pt x="19307741" y="19307741"/>
                </a:lnTo>
                <a:lnTo>
                  <a:pt x="0" y="19307741"/>
                </a:lnTo>
                <a:lnTo>
                  <a:pt x="0" y="0"/>
                </a:lnTo>
                <a:close/>
              </a:path>
            </a:pathLst>
          </a:custGeom>
          <a:blipFill rotWithShape="1">
            <a:blip r:embed="rId4">
              <a:alphaModFix amt="50000"/>
            </a:blip>
            <a:stretch>
              <a:fillRect b="0" l="0" r="0" t="0"/>
            </a:stretch>
          </a:blipFill>
          <a:ln>
            <a:noFill/>
          </a:ln>
        </p:spPr>
      </p:sp>
      <p:pic>
        <p:nvPicPr>
          <p:cNvPr id="1388" name="Google Shape;1388;p23"/>
          <p:cNvPicPr preferRelativeResize="0"/>
          <p:nvPr/>
        </p:nvPicPr>
        <p:blipFill>
          <a:blip r:embed="rId5">
            <a:alphaModFix/>
          </a:blip>
          <a:stretch>
            <a:fillRect/>
          </a:stretch>
        </p:blipFill>
        <p:spPr>
          <a:xfrm>
            <a:off x="282796" y="5273400"/>
            <a:ext cx="1277325" cy="6657975"/>
          </a:xfrm>
          <a:prstGeom prst="rect">
            <a:avLst/>
          </a:prstGeom>
          <a:noFill/>
          <a:ln>
            <a:noFill/>
          </a:ln>
        </p:spPr>
      </p:pic>
      <p:pic>
        <p:nvPicPr>
          <p:cNvPr id="1389" name="Google Shape;1389;p23"/>
          <p:cNvPicPr preferRelativeResize="0"/>
          <p:nvPr/>
        </p:nvPicPr>
        <p:blipFill>
          <a:blip r:embed="rId6">
            <a:alphaModFix/>
          </a:blip>
          <a:stretch>
            <a:fillRect/>
          </a:stretch>
        </p:blipFill>
        <p:spPr>
          <a:xfrm>
            <a:off x="15805425" y="1187339"/>
            <a:ext cx="4965150" cy="1512724"/>
          </a:xfrm>
          <a:prstGeom prst="rect">
            <a:avLst/>
          </a:prstGeom>
          <a:noFill/>
          <a:ln>
            <a:noFill/>
          </a:ln>
        </p:spPr>
      </p:pic>
      <p:pic>
        <p:nvPicPr>
          <p:cNvPr id="1390" name="Google Shape;1390;p23"/>
          <p:cNvPicPr preferRelativeResize="0"/>
          <p:nvPr/>
        </p:nvPicPr>
        <p:blipFill>
          <a:blip r:embed="rId7">
            <a:alphaModFix/>
          </a:blip>
          <a:stretch>
            <a:fillRect/>
          </a:stretch>
        </p:blipFill>
        <p:spPr>
          <a:xfrm>
            <a:off x="-895175" y="1808350"/>
            <a:ext cx="12308183" cy="6897449"/>
          </a:xfrm>
          <a:prstGeom prst="rect">
            <a:avLst/>
          </a:prstGeom>
          <a:noFill/>
          <a:ln>
            <a:noFill/>
          </a:ln>
        </p:spPr>
      </p:pic>
      <p:sp>
        <p:nvSpPr>
          <p:cNvPr id="1391" name="Google Shape;1391;p23"/>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8">
              <a:alphaModFix/>
            </a:blip>
            <a:stretch>
              <a:fillRect b="0" l="0" r="0" t="0"/>
            </a:stretch>
          </a:blipFill>
          <a:ln>
            <a:noFill/>
          </a:ln>
        </p:spPr>
      </p:sp>
      <p:sp>
        <p:nvSpPr>
          <p:cNvPr id="1392" name="Google Shape;1392;p23"/>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393" name="Google Shape;1393;p23"/>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394" name="Google Shape;1394;p23"/>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395" name="Google Shape;1395;p23"/>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396" name="Google Shape;1396;p23"/>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397" name="Google Shape;1397;p23"/>
          <p:cNvSpPr txBox="1"/>
          <p:nvPr/>
        </p:nvSpPr>
        <p:spPr>
          <a:xfrm>
            <a:off x="11685804" y="1744485"/>
            <a:ext cx="3846832" cy="920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999" u="none" cap="none" strike="noStrike">
                <a:solidFill>
                  <a:srgbClr val="60C7F6"/>
                </a:solidFill>
                <a:latin typeface="Oswald"/>
                <a:ea typeface="Oswald"/>
                <a:cs typeface="Oswald"/>
                <a:sym typeface="Oswald"/>
              </a:rPr>
              <a:t>ABOUT US</a:t>
            </a:r>
            <a:endParaRPr/>
          </a:p>
        </p:txBody>
      </p:sp>
      <p:sp>
        <p:nvSpPr>
          <p:cNvPr id="1398" name="Google Shape;1398;p23"/>
          <p:cNvSpPr txBox="1"/>
          <p:nvPr/>
        </p:nvSpPr>
        <p:spPr>
          <a:xfrm>
            <a:off x="11685804" y="3067067"/>
            <a:ext cx="4970400" cy="4202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We are a team of passionate individuals dedicated to providing exceptional service and creating memorable experiences for our clients. With a commitment to excellence and a focus on innovation, we strive to exceed expectations and deliver top-notch results. Our goal is to build lasting relationships with our clients and make a positive impact in everything we do. Thank you for choosing us to be a part of your journey.</a:t>
            </a:r>
            <a:endParaRPr/>
          </a:p>
        </p:txBody>
      </p:sp>
      <p:grpSp>
        <p:nvGrpSpPr>
          <p:cNvPr id="1399" name="Google Shape;1399;p23"/>
          <p:cNvGrpSpPr/>
          <p:nvPr/>
        </p:nvGrpSpPr>
        <p:grpSpPr>
          <a:xfrm>
            <a:off x="10488671" y="9258300"/>
            <a:ext cx="3114596" cy="80027"/>
            <a:chOff x="0" y="0"/>
            <a:chExt cx="4152794" cy="106703"/>
          </a:xfrm>
        </p:grpSpPr>
        <p:grpSp>
          <p:nvGrpSpPr>
            <p:cNvPr id="1400" name="Google Shape;1400;p23"/>
            <p:cNvGrpSpPr/>
            <p:nvPr/>
          </p:nvGrpSpPr>
          <p:grpSpPr>
            <a:xfrm>
              <a:off x="0" y="0"/>
              <a:ext cx="106703" cy="106703"/>
              <a:chOff x="0" y="0"/>
              <a:chExt cx="812800" cy="812800"/>
            </a:xfrm>
          </p:grpSpPr>
          <p:sp>
            <p:nvSpPr>
              <p:cNvPr id="1401" name="Google Shape;1401;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3" name="Google Shape;1403;p23"/>
            <p:cNvGrpSpPr/>
            <p:nvPr/>
          </p:nvGrpSpPr>
          <p:grpSpPr>
            <a:xfrm>
              <a:off x="1348697" y="0"/>
              <a:ext cx="106703" cy="106703"/>
              <a:chOff x="0" y="0"/>
              <a:chExt cx="812800" cy="812800"/>
            </a:xfrm>
          </p:grpSpPr>
          <p:sp>
            <p:nvSpPr>
              <p:cNvPr id="1404" name="Google Shape;1404;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6" name="Google Shape;1406;p23"/>
            <p:cNvGrpSpPr/>
            <p:nvPr/>
          </p:nvGrpSpPr>
          <p:grpSpPr>
            <a:xfrm>
              <a:off x="1798263" y="0"/>
              <a:ext cx="106703" cy="106703"/>
              <a:chOff x="0" y="0"/>
              <a:chExt cx="812800" cy="812800"/>
            </a:xfrm>
          </p:grpSpPr>
          <p:sp>
            <p:nvSpPr>
              <p:cNvPr id="1407" name="Google Shape;1407;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09" name="Google Shape;1409;p23"/>
            <p:cNvGrpSpPr/>
            <p:nvPr/>
          </p:nvGrpSpPr>
          <p:grpSpPr>
            <a:xfrm>
              <a:off x="2247828" y="0"/>
              <a:ext cx="106703" cy="106703"/>
              <a:chOff x="0" y="0"/>
              <a:chExt cx="812800" cy="812800"/>
            </a:xfrm>
          </p:grpSpPr>
          <p:sp>
            <p:nvSpPr>
              <p:cNvPr id="1410" name="Google Shape;1410;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2" name="Google Shape;1412;p23"/>
            <p:cNvGrpSpPr/>
            <p:nvPr/>
          </p:nvGrpSpPr>
          <p:grpSpPr>
            <a:xfrm>
              <a:off x="2697394" y="0"/>
              <a:ext cx="106703" cy="106703"/>
              <a:chOff x="0" y="0"/>
              <a:chExt cx="812800" cy="812800"/>
            </a:xfrm>
          </p:grpSpPr>
          <p:sp>
            <p:nvSpPr>
              <p:cNvPr id="1413" name="Google Shape;1413;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5" name="Google Shape;1415;p23"/>
            <p:cNvGrpSpPr/>
            <p:nvPr/>
          </p:nvGrpSpPr>
          <p:grpSpPr>
            <a:xfrm>
              <a:off x="3146959" y="0"/>
              <a:ext cx="106703" cy="106703"/>
              <a:chOff x="0" y="0"/>
              <a:chExt cx="812800" cy="812800"/>
            </a:xfrm>
          </p:grpSpPr>
          <p:sp>
            <p:nvSpPr>
              <p:cNvPr id="1416" name="Google Shape;1416;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18" name="Google Shape;1418;p23"/>
            <p:cNvGrpSpPr/>
            <p:nvPr/>
          </p:nvGrpSpPr>
          <p:grpSpPr>
            <a:xfrm>
              <a:off x="449566" y="0"/>
              <a:ext cx="106703" cy="106703"/>
              <a:chOff x="0" y="0"/>
              <a:chExt cx="812800" cy="812800"/>
            </a:xfrm>
          </p:grpSpPr>
          <p:sp>
            <p:nvSpPr>
              <p:cNvPr id="1419" name="Google Shape;1419;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1" name="Google Shape;1421;p23"/>
            <p:cNvGrpSpPr/>
            <p:nvPr/>
          </p:nvGrpSpPr>
          <p:grpSpPr>
            <a:xfrm>
              <a:off x="899131" y="0"/>
              <a:ext cx="106703" cy="106703"/>
              <a:chOff x="0" y="0"/>
              <a:chExt cx="812800" cy="812800"/>
            </a:xfrm>
          </p:grpSpPr>
          <p:sp>
            <p:nvSpPr>
              <p:cNvPr id="1422" name="Google Shape;1422;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4" name="Google Shape;1424;p23"/>
            <p:cNvGrpSpPr/>
            <p:nvPr/>
          </p:nvGrpSpPr>
          <p:grpSpPr>
            <a:xfrm>
              <a:off x="3596525" y="0"/>
              <a:ext cx="106703" cy="106703"/>
              <a:chOff x="0" y="0"/>
              <a:chExt cx="812800" cy="812800"/>
            </a:xfrm>
          </p:grpSpPr>
          <p:sp>
            <p:nvSpPr>
              <p:cNvPr id="1425" name="Google Shape;1425;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27" name="Google Shape;1427;p23"/>
            <p:cNvGrpSpPr/>
            <p:nvPr/>
          </p:nvGrpSpPr>
          <p:grpSpPr>
            <a:xfrm>
              <a:off x="4046091" y="0"/>
              <a:ext cx="106703" cy="106703"/>
              <a:chOff x="0" y="0"/>
              <a:chExt cx="812800" cy="812800"/>
            </a:xfrm>
          </p:grpSpPr>
          <p:sp>
            <p:nvSpPr>
              <p:cNvPr id="1428" name="Google Shape;1428;p2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1430" name="Google Shape;1430;p23"/>
          <p:cNvPicPr preferRelativeResize="0"/>
          <p:nvPr/>
        </p:nvPicPr>
        <p:blipFill>
          <a:blip r:embed="rId9">
            <a:alphaModFix/>
          </a:blip>
          <a:stretch>
            <a:fillRect/>
          </a:stretch>
        </p:blipFill>
        <p:spPr>
          <a:xfrm>
            <a:off x="5550075" y="1298225"/>
            <a:ext cx="3883275" cy="332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grpSp>
        <p:nvGrpSpPr>
          <p:cNvPr id="1435" name="Google Shape;1435;p24"/>
          <p:cNvGrpSpPr/>
          <p:nvPr/>
        </p:nvGrpSpPr>
        <p:grpSpPr>
          <a:xfrm rot="10800000">
            <a:off x="0" y="0"/>
            <a:ext cx="18288000" cy="10431661"/>
            <a:chOff x="0" y="-38100"/>
            <a:chExt cx="4816593" cy="2747433"/>
          </a:xfrm>
        </p:grpSpPr>
        <p:sp>
          <p:nvSpPr>
            <p:cNvPr id="1436" name="Google Shape;1436;p24"/>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437" name="Google Shape;1437;p24"/>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438" name="Google Shape;1438;p24"/>
          <p:cNvPicPr preferRelativeResize="0"/>
          <p:nvPr/>
        </p:nvPicPr>
        <p:blipFill>
          <a:blip r:embed="rId3">
            <a:alphaModFix/>
          </a:blip>
          <a:stretch>
            <a:fillRect/>
          </a:stretch>
        </p:blipFill>
        <p:spPr>
          <a:xfrm>
            <a:off x="-1859300" y="-73"/>
            <a:ext cx="22685911" cy="10268451"/>
          </a:xfrm>
          <a:prstGeom prst="rect">
            <a:avLst/>
          </a:prstGeom>
          <a:noFill/>
          <a:ln>
            <a:noFill/>
          </a:ln>
        </p:spPr>
      </p:pic>
      <p:pic>
        <p:nvPicPr>
          <p:cNvPr id="1439" name="Google Shape;1439;p24"/>
          <p:cNvPicPr preferRelativeResize="0"/>
          <p:nvPr/>
        </p:nvPicPr>
        <p:blipFill>
          <a:blip r:embed="rId4">
            <a:alphaModFix/>
          </a:blip>
          <a:stretch>
            <a:fillRect/>
          </a:stretch>
        </p:blipFill>
        <p:spPr>
          <a:xfrm>
            <a:off x="-1859300" y="-75"/>
            <a:ext cx="22685901" cy="10224161"/>
          </a:xfrm>
          <a:prstGeom prst="rect">
            <a:avLst/>
          </a:prstGeom>
          <a:noFill/>
          <a:ln>
            <a:noFill/>
          </a:ln>
        </p:spPr>
      </p:pic>
      <p:pic>
        <p:nvPicPr>
          <p:cNvPr id="1440" name="Google Shape;1440;p24"/>
          <p:cNvPicPr preferRelativeResize="0"/>
          <p:nvPr/>
        </p:nvPicPr>
        <p:blipFill>
          <a:blip r:embed="rId5">
            <a:alphaModFix/>
          </a:blip>
          <a:stretch>
            <a:fillRect/>
          </a:stretch>
        </p:blipFill>
        <p:spPr>
          <a:xfrm>
            <a:off x="16606225" y="3627925"/>
            <a:ext cx="1371950" cy="7158310"/>
          </a:xfrm>
          <a:prstGeom prst="rect">
            <a:avLst/>
          </a:prstGeom>
          <a:noFill/>
          <a:ln>
            <a:noFill/>
          </a:ln>
        </p:spPr>
      </p:pic>
      <p:sp>
        <p:nvSpPr>
          <p:cNvPr id="1441" name="Google Shape;1441;p24"/>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6">
              <a:alphaModFix/>
            </a:blip>
            <a:stretch>
              <a:fillRect b="0" l="0" r="0" t="0"/>
            </a:stretch>
          </a:blipFill>
          <a:ln>
            <a:noFill/>
          </a:ln>
        </p:spPr>
      </p:sp>
      <p:grpSp>
        <p:nvGrpSpPr>
          <p:cNvPr id="1442" name="Google Shape;1442;p24"/>
          <p:cNvGrpSpPr/>
          <p:nvPr/>
        </p:nvGrpSpPr>
        <p:grpSpPr>
          <a:xfrm>
            <a:off x="7701546" y="2598090"/>
            <a:ext cx="1629907" cy="1629907"/>
            <a:chOff x="0" y="0"/>
            <a:chExt cx="2173210" cy="2173210"/>
          </a:xfrm>
        </p:grpSpPr>
        <p:grpSp>
          <p:nvGrpSpPr>
            <p:cNvPr id="1443" name="Google Shape;1443;p24"/>
            <p:cNvGrpSpPr/>
            <p:nvPr/>
          </p:nvGrpSpPr>
          <p:grpSpPr>
            <a:xfrm>
              <a:off x="0" y="0"/>
              <a:ext cx="2173210" cy="2173210"/>
              <a:chOff x="0" y="0"/>
              <a:chExt cx="812800" cy="812800"/>
            </a:xfrm>
          </p:grpSpPr>
          <p:sp>
            <p:nvSpPr>
              <p:cNvPr id="1444" name="Google Shape;1444;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46" name="Google Shape;1446;p24"/>
            <p:cNvSpPr/>
            <p:nvPr/>
          </p:nvSpPr>
          <p:spPr>
            <a:xfrm>
              <a:off x="81531" y="81531"/>
              <a:ext cx="2010149" cy="2010149"/>
            </a:xfrm>
            <a:custGeom>
              <a:rect b="b" l="l" r="r" t="t"/>
              <a:pathLst>
                <a:path extrusionOk="0" h="2010149" w="2010149">
                  <a:moveTo>
                    <a:pt x="0" y="0"/>
                  </a:moveTo>
                  <a:lnTo>
                    <a:pt x="2010148" y="0"/>
                  </a:lnTo>
                  <a:lnTo>
                    <a:pt x="2010148" y="2010148"/>
                  </a:lnTo>
                  <a:lnTo>
                    <a:pt x="0" y="2010148"/>
                  </a:lnTo>
                  <a:lnTo>
                    <a:pt x="0" y="0"/>
                  </a:lnTo>
                  <a:close/>
                </a:path>
              </a:pathLst>
            </a:custGeom>
            <a:blipFill rotWithShape="1">
              <a:blip r:embed="rId7">
                <a:alphaModFix/>
              </a:blip>
              <a:stretch>
                <a:fillRect b="0" l="0" r="0" t="0"/>
              </a:stretch>
            </a:blipFill>
            <a:ln>
              <a:noFill/>
            </a:ln>
          </p:spPr>
        </p:sp>
        <p:grpSp>
          <p:nvGrpSpPr>
            <p:cNvPr id="1447" name="Google Shape;1447;p24"/>
            <p:cNvGrpSpPr/>
            <p:nvPr/>
          </p:nvGrpSpPr>
          <p:grpSpPr>
            <a:xfrm>
              <a:off x="248986" y="248986"/>
              <a:ext cx="1675238" cy="1675238"/>
              <a:chOff x="0" y="0"/>
              <a:chExt cx="812800" cy="812800"/>
            </a:xfrm>
          </p:grpSpPr>
          <p:sp>
            <p:nvSpPr>
              <p:cNvPr id="1448" name="Google Shape;1448;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450" name="Google Shape;1450;p24"/>
          <p:cNvGrpSpPr/>
          <p:nvPr/>
        </p:nvGrpSpPr>
        <p:grpSpPr>
          <a:xfrm>
            <a:off x="7752321" y="6551521"/>
            <a:ext cx="1629907" cy="1629907"/>
            <a:chOff x="0" y="0"/>
            <a:chExt cx="2173210" cy="2173210"/>
          </a:xfrm>
        </p:grpSpPr>
        <p:grpSp>
          <p:nvGrpSpPr>
            <p:cNvPr id="1451" name="Google Shape;1451;p24"/>
            <p:cNvGrpSpPr/>
            <p:nvPr/>
          </p:nvGrpSpPr>
          <p:grpSpPr>
            <a:xfrm>
              <a:off x="0" y="0"/>
              <a:ext cx="2173210" cy="2173210"/>
              <a:chOff x="0" y="0"/>
              <a:chExt cx="812800" cy="812800"/>
            </a:xfrm>
          </p:grpSpPr>
          <p:sp>
            <p:nvSpPr>
              <p:cNvPr id="1452" name="Google Shape;1452;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54" name="Google Shape;1454;p24"/>
            <p:cNvSpPr/>
            <p:nvPr/>
          </p:nvSpPr>
          <p:spPr>
            <a:xfrm>
              <a:off x="81531" y="81531"/>
              <a:ext cx="2010149" cy="2010149"/>
            </a:xfrm>
            <a:custGeom>
              <a:rect b="b" l="l" r="r" t="t"/>
              <a:pathLst>
                <a:path extrusionOk="0" h="2010149" w="2010149">
                  <a:moveTo>
                    <a:pt x="0" y="0"/>
                  </a:moveTo>
                  <a:lnTo>
                    <a:pt x="2010148" y="0"/>
                  </a:lnTo>
                  <a:lnTo>
                    <a:pt x="2010148" y="2010148"/>
                  </a:lnTo>
                  <a:lnTo>
                    <a:pt x="0" y="2010148"/>
                  </a:lnTo>
                  <a:lnTo>
                    <a:pt x="0" y="0"/>
                  </a:lnTo>
                  <a:close/>
                </a:path>
              </a:pathLst>
            </a:custGeom>
            <a:blipFill rotWithShape="1">
              <a:blip r:embed="rId7">
                <a:alphaModFix/>
              </a:blip>
              <a:stretch>
                <a:fillRect b="0" l="0" r="0" t="0"/>
              </a:stretch>
            </a:blipFill>
            <a:ln>
              <a:noFill/>
            </a:ln>
          </p:spPr>
        </p:sp>
        <p:grpSp>
          <p:nvGrpSpPr>
            <p:cNvPr id="1455" name="Google Shape;1455;p24"/>
            <p:cNvGrpSpPr/>
            <p:nvPr/>
          </p:nvGrpSpPr>
          <p:grpSpPr>
            <a:xfrm>
              <a:off x="248986" y="248986"/>
              <a:ext cx="1675238" cy="1675238"/>
              <a:chOff x="0" y="0"/>
              <a:chExt cx="812800" cy="812800"/>
            </a:xfrm>
          </p:grpSpPr>
          <p:sp>
            <p:nvSpPr>
              <p:cNvPr id="1456" name="Google Shape;1456;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458" name="Google Shape;1458;p24"/>
          <p:cNvGrpSpPr/>
          <p:nvPr/>
        </p:nvGrpSpPr>
        <p:grpSpPr>
          <a:xfrm>
            <a:off x="5666942" y="5628910"/>
            <a:ext cx="1629907" cy="1629907"/>
            <a:chOff x="0" y="0"/>
            <a:chExt cx="2173210" cy="2173210"/>
          </a:xfrm>
        </p:grpSpPr>
        <p:grpSp>
          <p:nvGrpSpPr>
            <p:cNvPr id="1459" name="Google Shape;1459;p24"/>
            <p:cNvGrpSpPr/>
            <p:nvPr/>
          </p:nvGrpSpPr>
          <p:grpSpPr>
            <a:xfrm>
              <a:off x="0" y="0"/>
              <a:ext cx="2173210" cy="2173210"/>
              <a:chOff x="0" y="0"/>
              <a:chExt cx="812800" cy="812800"/>
            </a:xfrm>
          </p:grpSpPr>
          <p:sp>
            <p:nvSpPr>
              <p:cNvPr id="1460" name="Google Shape;1460;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62" name="Google Shape;1462;p24"/>
            <p:cNvSpPr/>
            <p:nvPr/>
          </p:nvSpPr>
          <p:spPr>
            <a:xfrm>
              <a:off x="81531" y="81531"/>
              <a:ext cx="2010149" cy="2010149"/>
            </a:xfrm>
            <a:custGeom>
              <a:rect b="b" l="l" r="r" t="t"/>
              <a:pathLst>
                <a:path extrusionOk="0" h="2010149" w="2010149">
                  <a:moveTo>
                    <a:pt x="0" y="0"/>
                  </a:moveTo>
                  <a:lnTo>
                    <a:pt x="2010148" y="0"/>
                  </a:lnTo>
                  <a:lnTo>
                    <a:pt x="2010148" y="2010148"/>
                  </a:lnTo>
                  <a:lnTo>
                    <a:pt x="0" y="2010148"/>
                  </a:lnTo>
                  <a:lnTo>
                    <a:pt x="0" y="0"/>
                  </a:lnTo>
                  <a:close/>
                </a:path>
              </a:pathLst>
            </a:custGeom>
            <a:blipFill rotWithShape="1">
              <a:blip r:embed="rId7">
                <a:alphaModFix/>
              </a:blip>
              <a:stretch>
                <a:fillRect b="0" l="0" r="0" t="0"/>
              </a:stretch>
            </a:blipFill>
            <a:ln>
              <a:noFill/>
            </a:ln>
          </p:spPr>
        </p:sp>
        <p:grpSp>
          <p:nvGrpSpPr>
            <p:cNvPr id="1463" name="Google Shape;1463;p24"/>
            <p:cNvGrpSpPr/>
            <p:nvPr/>
          </p:nvGrpSpPr>
          <p:grpSpPr>
            <a:xfrm>
              <a:off x="248986" y="248986"/>
              <a:ext cx="1675238" cy="1675238"/>
              <a:chOff x="0" y="0"/>
              <a:chExt cx="812800" cy="812800"/>
            </a:xfrm>
          </p:grpSpPr>
          <p:sp>
            <p:nvSpPr>
              <p:cNvPr id="1464" name="Google Shape;1464;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466" name="Google Shape;1466;p24"/>
          <p:cNvGrpSpPr/>
          <p:nvPr/>
        </p:nvGrpSpPr>
        <p:grpSpPr>
          <a:xfrm>
            <a:off x="9805600" y="5628910"/>
            <a:ext cx="1629907" cy="1629907"/>
            <a:chOff x="0" y="0"/>
            <a:chExt cx="2173210" cy="2173210"/>
          </a:xfrm>
        </p:grpSpPr>
        <p:grpSp>
          <p:nvGrpSpPr>
            <p:cNvPr id="1467" name="Google Shape;1467;p24"/>
            <p:cNvGrpSpPr/>
            <p:nvPr/>
          </p:nvGrpSpPr>
          <p:grpSpPr>
            <a:xfrm>
              <a:off x="0" y="0"/>
              <a:ext cx="2173210" cy="2173210"/>
              <a:chOff x="0" y="0"/>
              <a:chExt cx="812800" cy="812800"/>
            </a:xfrm>
          </p:grpSpPr>
          <p:sp>
            <p:nvSpPr>
              <p:cNvPr id="1468" name="Google Shape;1468;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70" name="Google Shape;1470;p24"/>
            <p:cNvSpPr/>
            <p:nvPr/>
          </p:nvSpPr>
          <p:spPr>
            <a:xfrm>
              <a:off x="81531" y="81531"/>
              <a:ext cx="2010149" cy="2010149"/>
            </a:xfrm>
            <a:custGeom>
              <a:rect b="b" l="l" r="r" t="t"/>
              <a:pathLst>
                <a:path extrusionOk="0" h="2010149" w="2010149">
                  <a:moveTo>
                    <a:pt x="0" y="0"/>
                  </a:moveTo>
                  <a:lnTo>
                    <a:pt x="2010148" y="0"/>
                  </a:lnTo>
                  <a:lnTo>
                    <a:pt x="2010148" y="2010148"/>
                  </a:lnTo>
                  <a:lnTo>
                    <a:pt x="0" y="2010148"/>
                  </a:lnTo>
                  <a:lnTo>
                    <a:pt x="0" y="0"/>
                  </a:lnTo>
                  <a:close/>
                </a:path>
              </a:pathLst>
            </a:custGeom>
            <a:blipFill rotWithShape="1">
              <a:blip r:embed="rId7">
                <a:alphaModFix/>
              </a:blip>
              <a:stretch>
                <a:fillRect b="0" l="0" r="0" t="0"/>
              </a:stretch>
            </a:blipFill>
            <a:ln>
              <a:noFill/>
            </a:ln>
          </p:spPr>
        </p:sp>
        <p:grpSp>
          <p:nvGrpSpPr>
            <p:cNvPr id="1471" name="Google Shape;1471;p24"/>
            <p:cNvGrpSpPr/>
            <p:nvPr/>
          </p:nvGrpSpPr>
          <p:grpSpPr>
            <a:xfrm>
              <a:off x="248986" y="248986"/>
              <a:ext cx="1675238" cy="1675238"/>
              <a:chOff x="0" y="0"/>
              <a:chExt cx="812800" cy="812800"/>
            </a:xfrm>
          </p:grpSpPr>
          <p:sp>
            <p:nvSpPr>
              <p:cNvPr id="1472" name="Google Shape;1472;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474" name="Google Shape;1474;p24"/>
          <p:cNvGrpSpPr/>
          <p:nvPr/>
        </p:nvGrpSpPr>
        <p:grpSpPr>
          <a:xfrm>
            <a:off x="5490613" y="3413043"/>
            <a:ext cx="1629907" cy="1629907"/>
            <a:chOff x="0" y="0"/>
            <a:chExt cx="2173210" cy="2173210"/>
          </a:xfrm>
        </p:grpSpPr>
        <p:grpSp>
          <p:nvGrpSpPr>
            <p:cNvPr id="1475" name="Google Shape;1475;p24"/>
            <p:cNvGrpSpPr/>
            <p:nvPr/>
          </p:nvGrpSpPr>
          <p:grpSpPr>
            <a:xfrm>
              <a:off x="0" y="0"/>
              <a:ext cx="2173210" cy="2173210"/>
              <a:chOff x="0" y="0"/>
              <a:chExt cx="812800" cy="812800"/>
            </a:xfrm>
          </p:grpSpPr>
          <p:sp>
            <p:nvSpPr>
              <p:cNvPr id="1476" name="Google Shape;1476;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78" name="Google Shape;1478;p24"/>
            <p:cNvSpPr/>
            <p:nvPr/>
          </p:nvSpPr>
          <p:spPr>
            <a:xfrm>
              <a:off x="81531" y="81531"/>
              <a:ext cx="2010149" cy="2010149"/>
            </a:xfrm>
            <a:custGeom>
              <a:rect b="b" l="l" r="r" t="t"/>
              <a:pathLst>
                <a:path extrusionOk="0" h="2010149" w="2010149">
                  <a:moveTo>
                    <a:pt x="0" y="0"/>
                  </a:moveTo>
                  <a:lnTo>
                    <a:pt x="2010148" y="0"/>
                  </a:lnTo>
                  <a:lnTo>
                    <a:pt x="2010148" y="2010148"/>
                  </a:lnTo>
                  <a:lnTo>
                    <a:pt x="0" y="2010148"/>
                  </a:lnTo>
                  <a:lnTo>
                    <a:pt x="0" y="0"/>
                  </a:lnTo>
                  <a:close/>
                </a:path>
              </a:pathLst>
            </a:custGeom>
            <a:blipFill rotWithShape="1">
              <a:blip r:embed="rId7">
                <a:alphaModFix/>
              </a:blip>
              <a:stretch>
                <a:fillRect b="0" l="0" r="0" t="0"/>
              </a:stretch>
            </a:blipFill>
            <a:ln>
              <a:noFill/>
            </a:ln>
          </p:spPr>
        </p:sp>
        <p:grpSp>
          <p:nvGrpSpPr>
            <p:cNvPr id="1479" name="Google Shape;1479;p24"/>
            <p:cNvGrpSpPr/>
            <p:nvPr/>
          </p:nvGrpSpPr>
          <p:grpSpPr>
            <a:xfrm>
              <a:off x="248986" y="248986"/>
              <a:ext cx="1675238" cy="1675238"/>
              <a:chOff x="0" y="0"/>
              <a:chExt cx="812800" cy="812800"/>
            </a:xfrm>
          </p:grpSpPr>
          <p:sp>
            <p:nvSpPr>
              <p:cNvPr id="1480" name="Google Shape;1480;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482" name="Google Shape;1482;p24"/>
          <p:cNvGrpSpPr/>
          <p:nvPr/>
        </p:nvGrpSpPr>
        <p:grpSpPr>
          <a:xfrm>
            <a:off x="9805600" y="3413043"/>
            <a:ext cx="1629907" cy="1629907"/>
            <a:chOff x="0" y="0"/>
            <a:chExt cx="2173210" cy="2173210"/>
          </a:xfrm>
        </p:grpSpPr>
        <p:grpSp>
          <p:nvGrpSpPr>
            <p:cNvPr id="1483" name="Google Shape;1483;p24"/>
            <p:cNvGrpSpPr/>
            <p:nvPr/>
          </p:nvGrpSpPr>
          <p:grpSpPr>
            <a:xfrm>
              <a:off x="0" y="0"/>
              <a:ext cx="2173210" cy="2173210"/>
              <a:chOff x="0" y="0"/>
              <a:chExt cx="812800" cy="812800"/>
            </a:xfrm>
          </p:grpSpPr>
          <p:sp>
            <p:nvSpPr>
              <p:cNvPr id="1484" name="Google Shape;1484;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86" name="Google Shape;1486;p24"/>
            <p:cNvSpPr/>
            <p:nvPr/>
          </p:nvSpPr>
          <p:spPr>
            <a:xfrm>
              <a:off x="81531" y="81531"/>
              <a:ext cx="2010149" cy="2010149"/>
            </a:xfrm>
            <a:custGeom>
              <a:rect b="b" l="l" r="r" t="t"/>
              <a:pathLst>
                <a:path extrusionOk="0" h="2010149" w="2010149">
                  <a:moveTo>
                    <a:pt x="0" y="0"/>
                  </a:moveTo>
                  <a:lnTo>
                    <a:pt x="2010148" y="0"/>
                  </a:lnTo>
                  <a:lnTo>
                    <a:pt x="2010148" y="2010148"/>
                  </a:lnTo>
                  <a:lnTo>
                    <a:pt x="0" y="2010148"/>
                  </a:lnTo>
                  <a:lnTo>
                    <a:pt x="0" y="0"/>
                  </a:lnTo>
                  <a:close/>
                </a:path>
              </a:pathLst>
            </a:custGeom>
            <a:blipFill rotWithShape="1">
              <a:blip r:embed="rId7">
                <a:alphaModFix/>
              </a:blip>
              <a:stretch>
                <a:fillRect b="0" l="0" r="0" t="0"/>
              </a:stretch>
            </a:blipFill>
            <a:ln>
              <a:noFill/>
            </a:ln>
          </p:spPr>
        </p:sp>
        <p:grpSp>
          <p:nvGrpSpPr>
            <p:cNvPr id="1487" name="Google Shape;1487;p24"/>
            <p:cNvGrpSpPr/>
            <p:nvPr/>
          </p:nvGrpSpPr>
          <p:grpSpPr>
            <a:xfrm>
              <a:off x="248986" y="248986"/>
              <a:ext cx="1675238" cy="1675238"/>
              <a:chOff x="0" y="0"/>
              <a:chExt cx="812800" cy="812800"/>
            </a:xfrm>
          </p:grpSpPr>
          <p:sp>
            <p:nvSpPr>
              <p:cNvPr id="1488" name="Google Shape;1488;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4"/>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490" name="Google Shape;1490;p24"/>
          <p:cNvGrpSpPr/>
          <p:nvPr/>
        </p:nvGrpSpPr>
        <p:grpSpPr>
          <a:xfrm>
            <a:off x="2832735" y="1982758"/>
            <a:ext cx="3114596" cy="80027"/>
            <a:chOff x="0" y="0"/>
            <a:chExt cx="4152794" cy="106703"/>
          </a:xfrm>
        </p:grpSpPr>
        <p:grpSp>
          <p:nvGrpSpPr>
            <p:cNvPr id="1491" name="Google Shape;1491;p24"/>
            <p:cNvGrpSpPr/>
            <p:nvPr/>
          </p:nvGrpSpPr>
          <p:grpSpPr>
            <a:xfrm>
              <a:off x="0" y="0"/>
              <a:ext cx="106703" cy="106703"/>
              <a:chOff x="0" y="0"/>
              <a:chExt cx="812800" cy="812800"/>
            </a:xfrm>
          </p:grpSpPr>
          <p:sp>
            <p:nvSpPr>
              <p:cNvPr id="1492" name="Google Shape;1492;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4" name="Google Shape;1494;p24"/>
            <p:cNvGrpSpPr/>
            <p:nvPr/>
          </p:nvGrpSpPr>
          <p:grpSpPr>
            <a:xfrm>
              <a:off x="1348697" y="0"/>
              <a:ext cx="106703" cy="106703"/>
              <a:chOff x="0" y="0"/>
              <a:chExt cx="812800" cy="812800"/>
            </a:xfrm>
          </p:grpSpPr>
          <p:sp>
            <p:nvSpPr>
              <p:cNvPr id="1495" name="Google Shape;1495;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97" name="Google Shape;1497;p24"/>
            <p:cNvGrpSpPr/>
            <p:nvPr/>
          </p:nvGrpSpPr>
          <p:grpSpPr>
            <a:xfrm>
              <a:off x="1798263" y="0"/>
              <a:ext cx="106703" cy="106703"/>
              <a:chOff x="0" y="0"/>
              <a:chExt cx="812800" cy="812800"/>
            </a:xfrm>
          </p:grpSpPr>
          <p:sp>
            <p:nvSpPr>
              <p:cNvPr id="1498" name="Google Shape;1498;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0" name="Google Shape;1500;p24"/>
            <p:cNvGrpSpPr/>
            <p:nvPr/>
          </p:nvGrpSpPr>
          <p:grpSpPr>
            <a:xfrm>
              <a:off x="2247828" y="0"/>
              <a:ext cx="106703" cy="106703"/>
              <a:chOff x="0" y="0"/>
              <a:chExt cx="812800" cy="812800"/>
            </a:xfrm>
          </p:grpSpPr>
          <p:sp>
            <p:nvSpPr>
              <p:cNvPr id="1501" name="Google Shape;1501;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3" name="Google Shape;1503;p24"/>
            <p:cNvGrpSpPr/>
            <p:nvPr/>
          </p:nvGrpSpPr>
          <p:grpSpPr>
            <a:xfrm>
              <a:off x="2697394" y="0"/>
              <a:ext cx="106703" cy="106703"/>
              <a:chOff x="0" y="0"/>
              <a:chExt cx="812800" cy="812800"/>
            </a:xfrm>
          </p:grpSpPr>
          <p:sp>
            <p:nvSpPr>
              <p:cNvPr id="1504" name="Google Shape;1504;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6" name="Google Shape;1506;p24"/>
            <p:cNvGrpSpPr/>
            <p:nvPr/>
          </p:nvGrpSpPr>
          <p:grpSpPr>
            <a:xfrm>
              <a:off x="3146959" y="0"/>
              <a:ext cx="106703" cy="106703"/>
              <a:chOff x="0" y="0"/>
              <a:chExt cx="812800" cy="812800"/>
            </a:xfrm>
          </p:grpSpPr>
          <p:sp>
            <p:nvSpPr>
              <p:cNvPr id="1507" name="Google Shape;1507;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9" name="Google Shape;1509;p24"/>
            <p:cNvGrpSpPr/>
            <p:nvPr/>
          </p:nvGrpSpPr>
          <p:grpSpPr>
            <a:xfrm>
              <a:off x="449566" y="0"/>
              <a:ext cx="106703" cy="106703"/>
              <a:chOff x="0" y="0"/>
              <a:chExt cx="812800" cy="812800"/>
            </a:xfrm>
          </p:grpSpPr>
          <p:sp>
            <p:nvSpPr>
              <p:cNvPr id="1510" name="Google Shape;1510;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12" name="Google Shape;1512;p24"/>
            <p:cNvGrpSpPr/>
            <p:nvPr/>
          </p:nvGrpSpPr>
          <p:grpSpPr>
            <a:xfrm>
              <a:off x="899131" y="0"/>
              <a:ext cx="106703" cy="106703"/>
              <a:chOff x="0" y="0"/>
              <a:chExt cx="812800" cy="812800"/>
            </a:xfrm>
          </p:grpSpPr>
          <p:sp>
            <p:nvSpPr>
              <p:cNvPr id="1513" name="Google Shape;1513;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15" name="Google Shape;1515;p24"/>
            <p:cNvGrpSpPr/>
            <p:nvPr/>
          </p:nvGrpSpPr>
          <p:grpSpPr>
            <a:xfrm>
              <a:off x="3596525" y="0"/>
              <a:ext cx="106703" cy="106703"/>
              <a:chOff x="0" y="0"/>
              <a:chExt cx="812800" cy="812800"/>
            </a:xfrm>
          </p:grpSpPr>
          <p:sp>
            <p:nvSpPr>
              <p:cNvPr id="1516" name="Google Shape;1516;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18" name="Google Shape;1518;p24"/>
            <p:cNvGrpSpPr/>
            <p:nvPr/>
          </p:nvGrpSpPr>
          <p:grpSpPr>
            <a:xfrm>
              <a:off x="4046091" y="0"/>
              <a:ext cx="106703" cy="106703"/>
              <a:chOff x="0" y="0"/>
              <a:chExt cx="812800" cy="812800"/>
            </a:xfrm>
          </p:grpSpPr>
          <p:sp>
            <p:nvSpPr>
              <p:cNvPr id="1519" name="Google Shape;1519;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521" name="Google Shape;1521;p24"/>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522" name="Google Shape;1522;p24"/>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523" name="Google Shape;1523;p24"/>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524" name="Google Shape;1524;p24"/>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525" name="Google Shape;1525;p24"/>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526" name="Google Shape;1526;p24"/>
          <p:cNvSpPr txBox="1"/>
          <p:nvPr/>
        </p:nvSpPr>
        <p:spPr>
          <a:xfrm>
            <a:off x="1607497" y="3348254"/>
            <a:ext cx="3306000" cy="5385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3499" u="none" cap="none" strike="noStrike">
                <a:solidFill>
                  <a:srgbClr val="60C7F6"/>
                </a:solidFill>
                <a:latin typeface="Oswald"/>
                <a:ea typeface="Oswald"/>
                <a:cs typeface="Oswald"/>
                <a:sym typeface="Oswald"/>
              </a:rPr>
              <a:t>PRIVACY</a:t>
            </a:r>
            <a:endParaRPr/>
          </a:p>
        </p:txBody>
      </p:sp>
      <p:sp>
        <p:nvSpPr>
          <p:cNvPr id="1527" name="Google Shape;1527;p24"/>
          <p:cNvSpPr txBox="1"/>
          <p:nvPr/>
        </p:nvSpPr>
        <p:spPr>
          <a:xfrm>
            <a:off x="12054632" y="2907098"/>
            <a:ext cx="34080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499" u="none" cap="none" strike="noStrike">
                <a:solidFill>
                  <a:srgbClr val="60C7F6"/>
                </a:solidFill>
                <a:latin typeface="Oswald"/>
                <a:ea typeface="Oswald"/>
                <a:cs typeface="Oswald"/>
                <a:sym typeface="Oswald"/>
              </a:rPr>
              <a:t>RESPECT FOR HUMAN VALUES</a:t>
            </a:r>
            <a:endParaRPr/>
          </a:p>
        </p:txBody>
      </p:sp>
      <p:sp>
        <p:nvSpPr>
          <p:cNvPr id="1528" name="Google Shape;1528;p24"/>
          <p:cNvSpPr txBox="1"/>
          <p:nvPr/>
        </p:nvSpPr>
        <p:spPr>
          <a:xfrm>
            <a:off x="12083207" y="5825982"/>
            <a:ext cx="3306000" cy="538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499" u="none" cap="none" strike="noStrike">
                <a:solidFill>
                  <a:srgbClr val="60C7F6"/>
                </a:solidFill>
                <a:latin typeface="Oswald"/>
                <a:ea typeface="Oswald"/>
                <a:cs typeface="Oswald"/>
                <a:sym typeface="Oswald"/>
              </a:rPr>
              <a:t>FAIRNESS</a:t>
            </a:r>
            <a:endParaRPr/>
          </a:p>
        </p:txBody>
      </p:sp>
      <p:sp>
        <p:nvSpPr>
          <p:cNvPr id="1529" name="Google Shape;1529;p24"/>
          <p:cNvSpPr txBox="1"/>
          <p:nvPr/>
        </p:nvSpPr>
        <p:spPr>
          <a:xfrm>
            <a:off x="7078774" y="1082891"/>
            <a:ext cx="3306000" cy="538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499" u="none" cap="none" strike="noStrike">
                <a:solidFill>
                  <a:srgbClr val="60C7F6"/>
                </a:solidFill>
                <a:latin typeface="Oswald"/>
                <a:ea typeface="Oswald"/>
                <a:cs typeface="Oswald"/>
                <a:sym typeface="Oswald"/>
              </a:rPr>
              <a:t>TRANSPARENCY</a:t>
            </a:r>
            <a:endParaRPr/>
          </a:p>
        </p:txBody>
      </p:sp>
      <p:sp>
        <p:nvSpPr>
          <p:cNvPr id="1530" name="Google Shape;1530;p24"/>
          <p:cNvSpPr txBox="1"/>
          <p:nvPr/>
        </p:nvSpPr>
        <p:spPr>
          <a:xfrm>
            <a:off x="1717087" y="5827621"/>
            <a:ext cx="3306000" cy="5385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3499" u="none" cap="none" strike="noStrike">
                <a:solidFill>
                  <a:srgbClr val="60C7F6"/>
                </a:solidFill>
                <a:latin typeface="Oswald"/>
                <a:ea typeface="Oswald"/>
                <a:cs typeface="Oswald"/>
                <a:sym typeface="Oswald"/>
              </a:rPr>
              <a:t>ACCOUNTABILITY</a:t>
            </a:r>
            <a:endParaRPr/>
          </a:p>
        </p:txBody>
      </p:sp>
      <p:sp>
        <p:nvSpPr>
          <p:cNvPr id="1531" name="Google Shape;1531;p24"/>
          <p:cNvSpPr txBox="1"/>
          <p:nvPr/>
        </p:nvSpPr>
        <p:spPr>
          <a:xfrm>
            <a:off x="6804648" y="8556308"/>
            <a:ext cx="3306000" cy="538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499" u="none" cap="none" strike="noStrike">
                <a:solidFill>
                  <a:srgbClr val="60C7F6"/>
                </a:solidFill>
                <a:latin typeface="Oswald"/>
                <a:ea typeface="Oswald"/>
                <a:cs typeface="Oswald"/>
                <a:sym typeface="Oswald"/>
              </a:rPr>
              <a:t>SAFETY</a:t>
            </a:r>
            <a:endParaRPr/>
          </a:p>
        </p:txBody>
      </p:sp>
      <p:sp>
        <p:nvSpPr>
          <p:cNvPr id="1532" name="Google Shape;1532;p24"/>
          <p:cNvSpPr txBox="1"/>
          <p:nvPr/>
        </p:nvSpPr>
        <p:spPr>
          <a:xfrm>
            <a:off x="1497906" y="4034054"/>
            <a:ext cx="3525300" cy="6465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1533" name="Google Shape;1533;p24"/>
          <p:cNvSpPr txBox="1"/>
          <p:nvPr/>
        </p:nvSpPr>
        <p:spPr>
          <a:xfrm>
            <a:off x="12054632" y="4034054"/>
            <a:ext cx="35253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1534" name="Google Shape;1534;p24"/>
          <p:cNvSpPr txBox="1"/>
          <p:nvPr/>
        </p:nvSpPr>
        <p:spPr>
          <a:xfrm>
            <a:off x="12083207" y="6513421"/>
            <a:ext cx="35253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1535" name="Google Shape;1535;p24"/>
          <p:cNvSpPr txBox="1"/>
          <p:nvPr/>
        </p:nvSpPr>
        <p:spPr>
          <a:xfrm>
            <a:off x="6969184" y="1679880"/>
            <a:ext cx="3525300" cy="646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1536" name="Google Shape;1536;p24"/>
          <p:cNvSpPr txBox="1"/>
          <p:nvPr/>
        </p:nvSpPr>
        <p:spPr>
          <a:xfrm>
            <a:off x="1497906" y="6513421"/>
            <a:ext cx="3525300" cy="6465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1537" name="Google Shape;1537;p24"/>
          <p:cNvSpPr txBox="1"/>
          <p:nvPr/>
        </p:nvSpPr>
        <p:spPr>
          <a:xfrm>
            <a:off x="6804648" y="9220200"/>
            <a:ext cx="3525300" cy="6465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1538" name="Google Shape;1538;p24"/>
          <p:cNvSpPr txBox="1"/>
          <p:nvPr/>
        </p:nvSpPr>
        <p:spPr>
          <a:xfrm>
            <a:off x="7486414" y="4931279"/>
            <a:ext cx="2060171" cy="993161"/>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850" u="none" cap="none" strike="noStrike">
                <a:solidFill>
                  <a:srgbClr val="FFFFFF"/>
                </a:solidFill>
                <a:latin typeface="Oswald"/>
                <a:ea typeface="Oswald"/>
                <a:cs typeface="Oswald"/>
                <a:sym typeface="Oswald"/>
              </a:rPr>
              <a:t>ETHICS IN AI</a:t>
            </a:r>
            <a:endParaRPr/>
          </a:p>
        </p:txBody>
      </p:sp>
      <p:pic>
        <p:nvPicPr>
          <p:cNvPr id="1539" name="Google Shape;1539;p24"/>
          <p:cNvPicPr preferRelativeResize="0"/>
          <p:nvPr/>
        </p:nvPicPr>
        <p:blipFill>
          <a:blip r:embed="rId8">
            <a:alphaModFix/>
          </a:blip>
          <a:stretch>
            <a:fillRect/>
          </a:stretch>
        </p:blipFill>
        <p:spPr>
          <a:xfrm>
            <a:off x="8059432" y="3003605"/>
            <a:ext cx="807250" cy="818865"/>
          </a:xfrm>
          <a:prstGeom prst="rect">
            <a:avLst/>
          </a:prstGeom>
          <a:noFill/>
          <a:ln>
            <a:noFill/>
          </a:ln>
        </p:spPr>
      </p:pic>
      <p:pic>
        <p:nvPicPr>
          <p:cNvPr id="1540" name="Google Shape;1540;p24"/>
          <p:cNvPicPr preferRelativeResize="0"/>
          <p:nvPr/>
        </p:nvPicPr>
        <p:blipFill>
          <a:blip r:embed="rId9">
            <a:alphaModFix/>
          </a:blip>
          <a:stretch>
            <a:fillRect/>
          </a:stretch>
        </p:blipFill>
        <p:spPr>
          <a:xfrm>
            <a:off x="5945399" y="3824501"/>
            <a:ext cx="720325" cy="806968"/>
          </a:xfrm>
          <a:prstGeom prst="rect">
            <a:avLst/>
          </a:prstGeom>
          <a:noFill/>
          <a:ln>
            <a:noFill/>
          </a:ln>
        </p:spPr>
      </p:pic>
      <p:pic>
        <p:nvPicPr>
          <p:cNvPr id="1541" name="Google Shape;1541;p24"/>
          <p:cNvPicPr preferRelativeResize="0"/>
          <p:nvPr/>
        </p:nvPicPr>
        <p:blipFill>
          <a:blip r:embed="rId10">
            <a:alphaModFix/>
          </a:blip>
          <a:stretch>
            <a:fillRect/>
          </a:stretch>
        </p:blipFill>
        <p:spPr>
          <a:xfrm>
            <a:off x="6065275" y="6029050"/>
            <a:ext cx="871500" cy="839230"/>
          </a:xfrm>
          <a:prstGeom prst="rect">
            <a:avLst/>
          </a:prstGeom>
          <a:noFill/>
          <a:ln>
            <a:noFill/>
          </a:ln>
        </p:spPr>
      </p:pic>
      <p:pic>
        <p:nvPicPr>
          <p:cNvPr id="1542" name="Google Shape;1542;p24"/>
          <p:cNvPicPr preferRelativeResize="0"/>
          <p:nvPr/>
        </p:nvPicPr>
        <p:blipFill>
          <a:blip r:embed="rId11">
            <a:alphaModFix/>
          </a:blip>
          <a:stretch>
            <a:fillRect/>
          </a:stretch>
        </p:blipFill>
        <p:spPr>
          <a:xfrm>
            <a:off x="8238975" y="7033259"/>
            <a:ext cx="624475" cy="767216"/>
          </a:xfrm>
          <a:prstGeom prst="rect">
            <a:avLst/>
          </a:prstGeom>
          <a:noFill/>
          <a:ln>
            <a:noFill/>
          </a:ln>
        </p:spPr>
      </p:pic>
      <p:pic>
        <p:nvPicPr>
          <p:cNvPr id="1543" name="Google Shape;1543;p24"/>
          <p:cNvPicPr preferRelativeResize="0"/>
          <p:nvPr/>
        </p:nvPicPr>
        <p:blipFill>
          <a:blip r:embed="rId12">
            <a:alphaModFix/>
          </a:blip>
          <a:stretch>
            <a:fillRect/>
          </a:stretch>
        </p:blipFill>
        <p:spPr>
          <a:xfrm>
            <a:off x="10197750" y="6048375"/>
            <a:ext cx="807250" cy="790188"/>
          </a:xfrm>
          <a:prstGeom prst="rect">
            <a:avLst/>
          </a:prstGeom>
          <a:noFill/>
          <a:ln>
            <a:noFill/>
          </a:ln>
        </p:spPr>
      </p:pic>
      <p:pic>
        <p:nvPicPr>
          <p:cNvPr id="1544" name="Google Shape;1544;p24"/>
          <p:cNvPicPr preferRelativeResize="0"/>
          <p:nvPr/>
        </p:nvPicPr>
        <p:blipFill>
          <a:blip r:embed="rId13">
            <a:alphaModFix/>
          </a:blip>
          <a:stretch>
            <a:fillRect/>
          </a:stretch>
        </p:blipFill>
        <p:spPr>
          <a:xfrm>
            <a:off x="10205313" y="3824800"/>
            <a:ext cx="975425" cy="8063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grpSp>
        <p:nvGrpSpPr>
          <p:cNvPr id="1549" name="Google Shape;1549;p25"/>
          <p:cNvGrpSpPr/>
          <p:nvPr/>
        </p:nvGrpSpPr>
        <p:grpSpPr>
          <a:xfrm rot="10800000">
            <a:off x="0" y="0"/>
            <a:ext cx="18288000" cy="10431661"/>
            <a:chOff x="0" y="-38100"/>
            <a:chExt cx="4816593" cy="2747433"/>
          </a:xfrm>
        </p:grpSpPr>
        <p:sp>
          <p:nvSpPr>
            <p:cNvPr id="1550" name="Google Shape;1550;p25"/>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551" name="Google Shape;1551;p25"/>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52" name="Google Shape;1552;p25"/>
          <p:cNvPicPr preferRelativeResize="0"/>
          <p:nvPr/>
        </p:nvPicPr>
        <p:blipFill>
          <a:blip r:embed="rId3">
            <a:alphaModFix/>
          </a:blip>
          <a:stretch>
            <a:fillRect/>
          </a:stretch>
        </p:blipFill>
        <p:spPr>
          <a:xfrm>
            <a:off x="-1859300" y="-72"/>
            <a:ext cx="22726892" cy="10287000"/>
          </a:xfrm>
          <a:prstGeom prst="rect">
            <a:avLst/>
          </a:prstGeom>
          <a:noFill/>
          <a:ln>
            <a:noFill/>
          </a:ln>
        </p:spPr>
      </p:pic>
      <p:sp>
        <p:nvSpPr>
          <p:cNvPr id="1553" name="Google Shape;1553;p25"/>
          <p:cNvSpPr/>
          <p:nvPr/>
        </p:nvSpPr>
        <p:spPr>
          <a:xfrm>
            <a:off x="1028700" y="591253"/>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4">
              <a:alphaModFix/>
            </a:blip>
            <a:stretch>
              <a:fillRect b="0" l="0" r="0" t="0"/>
            </a:stretch>
          </a:blipFill>
          <a:ln>
            <a:noFill/>
          </a:ln>
        </p:spPr>
      </p:sp>
      <p:cxnSp>
        <p:nvCxnSpPr>
          <p:cNvPr id="1554" name="Google Shape;1554;p25"/>
          <p:cNvCxnSpPr/>
          <p:nvPr/>
        </p:nvCxnSpPr>
        <p:spPr>
          <a:xfrm>
            <a:off x="1028256" y="4856083"/>
            <a:ext cx="16211773" cy="0"/>
          </a:xfrm>
          <a:prstGeom prst="straightConnector1">
            <a:avLst/>
          </a:prstGeom>
          <a:noFill/>
          <a:ln cap="flat" cmpd="sng" w="38100">
            <a:solidFill>
              <a:srgbClr val="60C7F6"/>
            </a:solidFill>
            <a:prstDash val="solid"/>
            <a:round/>
            <a:headEnd len="sm" w="sm" type="none"/>
            <a:tailEnd len="sm" w="sm" type="none"/>
          </a:ln>
        </p:spPr>
      </p:cxnSp>
      <p:grpSp>
        <p:nvGrpSpPr>
          <p:cNvPr id="1555" name="Google Shape;1555;p25"/>
          <p:cNvGrpSpPr/>
          <p:nvPr/>
        </p:nvGrpSpPr>
        <p:grpSpPr>
          <a:xfrm rot="5400000">
            <a:off x="2069625" y="2611110"/>
            <a:ext cx="2429006" cy="4510857"/>
            <a:chOff x="0" y="-28575"/>
            <a:chExt cx="639738" cy="1188044"/>
          </a:xfrm>
        </p:grpSpPr>
        <p:sp>
          <p:nvSpPr>
            <p:cNvPr id="1556" name="Google Shape;1556;p25"/>
            <p:cNvSpPr/>
            <p:nvPr/>
          </p:nvSpPr>
          <p:spPr>
            <a:xfrm>
              <a:off x="0" y="0"/>
              <a:ext cx="639738" cy="1159469"/>
            </a:xfrm>
            <a:custGeom>
              <a:rect b="b" l="l" r="r" t="t"/>
              <a:pathLst>
                <a:path extrusionOk="0" h="1159469" w="639738">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cap="rnd" cmpd="sng" w="38100">
              <a:solidFill>
                <a:srgbClr val="60C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5"/>
            <p:cNvSpPr txBox="1"/>
            <p:nvPr/>
          </p:nvSpPr>
          <p:spPr>
            <a:xfrm>
              <a:off x="0" y="-28575"/>
              <a:ext cx="639738" cy="11880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58" name="Google Shape;1558;p25"/>
          <p:cNvGrpSpPr/>
          <p:nvPr/>
        </p:nvGrpSpPr>
        <p:grpSpPr>
          <a:xfrm rot="5400000">
            <a:off x="7974110" y="2611110"/>
            <a:ext cx="2429006" cy="4510857"/>
            <a:chOff x="0" y="-28575"/>
            <a:chExt cx="639738" cy="1188044"/>
          </a:xfrm>
        </p:grpSpPr>
        <p:sp>
          <p:nvSpPr>
            <p:cNvPr id="1559" name="Google Shape;1559;p25"/>
            <p:cNvSpPr/>
            <p:nvPr/>
          </p:nvSpPr>
          <p:spPr>
            <a:xfrm>
              <a:off x="0" y="0"/>
              <a:ext cx="639738" cy="1159469"/>
            </a:xfrm>
            <a:custGeom>
              <a:rect b="b" l="l" r="r" t="t"/>
              <a:pathLst>
                <a:path extrusionOk="0" h="1159469" w="639738">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cap="rnd" cmpd="sng" w="38100">
              <a:solidFill>
                <a:srgbClr val="60C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5"/>
            <p:cNvSpPr txBox="1"/>
            <p:nvPr/>
          </p:nvSpPr>
          <p:spPr>
            <a:xfrm>
              <a:off x="0" y="-28575"/>
              <a:ext cx="639738" cy="11880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61" name="Google Shape;1561;p25"/>
          <p:cNvGrpSpPr/>
          <p:nvPr/>
        </p:nvGrpSpPr>
        <p:grpSpPr>
          <a:xfrm rot="5400000">
            <a:off x="13878594" y="2611110"/>
            <a:ext cx="2429006" cy="4510857"/>
            <a:chOff x="0" y="-28575"/>
            <a:chExt cx="639738" cy="1188044"/>
          </a:xfrm>
        </p:grpSpPr>
        <p:sp>
          <p:nvSpPr>
            <p:cNvPr id="1562" name="Google Shape;1562;p25"/>
            <p:cNvSpPr/>
            <p:nvPr/>
          </p:nvSpPr>
          <p:spPr>
            <a:xfrm>
              <a:off x="0" y="0"/>
              <a:ext cx="639738" cy="1159469"/>
            </a:xfrm>
            <a:custGeom>
              <a:rect b="b" l="l" r="r" t="t"/>
              <a:pathLst>
                <a:path extrusionOk="0" h="1159469" w="639738">
                  <a:moveTo>
                    <a:pt x="162551" y="0"/>
                  </a:moveTo>
                  <a:lnTo>
                    <a:pt x="477187" y="0"/>
                  </a:lnTo>
                  <a:cubicBezTo>
                    <a:pt x="520298" y="0"/>
                    <a:pt x="561644" y="17126"/>
                    <a:pt x="592128" y="47610"/>
                  </a:cubicBezTo>
                  <a:cubicBezTo>
                    <a:pt x="622612" y="78094"/>
                    <a:pt x="639738" y="119440"/>
                    <a:pt x="639738" y="162551"/>
                  </a:cubicBezTo>
                  <a:lnTo>
                    <a:pt x="639738" y="996918"/>
                  </a:lnTo>
                  <a:cubicBezTo>
                    <a:pt x="639738" y="1040029"/>
                    <a:pt x="622612" y="1081375"/>
                    <a:pt x="592128" y="1111859"/>
                  </a:cubicBezTo>
                  <a:cubicBezTo>
                    <a:pt x="561644" y="1142344"/>
                    <a:pt x="520298" y="1159469"/>
                    <a:pt x="477187" y="1159469"/>
                  </a:cubicBezTo>
                  <a:lnTo>
                    <a:pt x="162551" y="1159469"/>
                  </a:lnTo>
                  <a:cubicBezTo>
                    <a:pt x="119440" y="1159469"/>
                    <a:pt x="78094" y="1142344"/>
                    <a:pt x="47610" y="1111859"/>
                  </a:cubicBezTo>
                  <a:cubicBezTo>
                    <a:pt x="17126" y="1081375"/>
                    <a:pt x="0" y="1040029"/>
                    <a:pt x="0" y="996918"/>
                  </a:cubicBezTo>
                  <a:lnTo>
                    <a:pt x="0" y="162551"/>
                  </a:lnTo>
                  <a:cubicBezTo>
                    <a:pt x="0" y="119440"/>
                    <a:pt x="17126" y="78094"/>
                    <a:pt x="47610" y="47610"/>
                  </a:cubicBezTo>
                  <a:cubicBezTo>
                    <a:pt x="78094" y="17126"/>
                    <a:pt x="119440" y="0"/>
                    <a:pt x="162551" y="0"/>
                  </a:cubicBezTo>
                  <a:close/>
                </a:path>
              </a:pathLst>
            </a:custGeom>
            <a:solidFill>
              <a:srgbClr val="FFFFFF"/>
            </a:solidFill>
            <a:ln cap="rnd" cmpd="sng" w="38100">
              <a:solidFill>
                <a:srgbClr val="60C7F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5"/>
            <p:cNvSpPr txBox="1"/>
            <p:nvPr/>
          </p:nvSpPr>
          <p:spPr>
            <a:xfrm>
              <a:off x="0" y="-28575"/>
              <a:ext cx="639738" cy="1188044"/>
            </a:xfrm>
            <a:prstGeom prst="rect">
              <a:avLst/>
            </a:prstGeom>
            <a:noFill/>
            <a:ln>
              <a:noFill/>
            </a:ln>
          </p:spPr>
          <p:txBody>
            <a:bodyPr anchorCtr="0" anchor="ctr" bIns="50800" lIns="50800" spcFirstLastPara="1" rIns="50800" wrap="square" tIns="50800">
              <a:noAutofit/>
            </a:bodyPr>
            <a:lstStyle/>
            <a:p>
              <a:pPr indent="0" lvl="0" marL="0" marR="0" rtl="0" algn="ctr">
                <a:lnSpc>
                  <a:spcPct val="11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564" name="Google Shape;1564;p25"/>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565" name="Google Shape;1565;p25"/>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566" name="Google Shape;1566;p25"/>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567" name="Google Shape;1567;p25"/>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568" name="Google Shape;1568;p25"/>
          <p:cNvSpPr txBox="1"/>
          <p:nvPr/>
        </p:nvSpPr>
        <p:spPr>
          <a:xfrm>
            <a:off x="1613620" y="640410"/>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569" name="Google Shape;1569;p25"/>
          <p:cNvSpPr txBox="1"/>
          <p:nvPr/>
        </p:nvSpPr>
        <p:spPr>
          <a:xfrm>
            <a:off x="1028256" y="1912600"/>
            <a:ext cx="5774445" cy="920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999" u="none" cap="none" strike="noStrike">
                <a:solidFill>
                  <a:srgbClr val="60C7F6"/>
                </a:solidFill>
                <a:latin typeface="Oswald"/>
                <a:ea typeface="Oswald"/>
                <a:cs typeface="Oswald"/>
                <a:sym typeface="Oswald"/>
              </a:rPr>
              <a:t>OUR HISTORY</a:t>
            </a:r>
            <a:endParaRPr/>
          </a:p>
        </p:txBody>
      </p:sp>
      <p:sp>
        <p:nvSpPr>
          <p:cNvPr id="1570" name="Google Shape;1570;p25"/>
          <p:cNvSpPr txBox="1"/>
          <p:nvPr/>
        </p:nvSpPr>
        <p:spPr>
          <a:xfrm>
            <a:off x="1028256" y="7236288"/>
            <a:ext cx="4447655" cy="5143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499" u="none" cap="none" strike="noStrike">
                <a:solidFill>
                  <a:srgbClr val="60C7F6"/>
                </a:solidFill>
                <a:latin typeface="Oswald"/>
                <a:ea typeface="Oswald"/>
                <a:cs typeface="Oswald"/>
                <a:sym typeface="Oswald"/>
              </a:rPr>
              <a:t>ADD A MAIN POINT</a:t>
            </a:r>
            <a:endParaRPr/>
          </a:p>
        </p:txBody>
      </p:sp>
      <p:sp>
        <p:nvSpPr>
          <p:cNvPr id="1571" name="Google Shape;1571;p25"/>
          <p:cNvSpPr txBox="1"/>
          <p:nvPr/>
        </p:nvSpPr>
        <p:spPr>
          <a:xfrm>
            <a:off x="6942820" y="7236288"/>
            <a:ext cx="4447655" cy="5143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499" u="none" cap="none" strike="noStrike">
                <a:solidFill>
                  <a:srgbClr val="60C7F6"/>
                </a:solidFill>
                <a:latin typeface="Oswald"/>
                <a:ea typeface="Oswald"/>
                <a:cs typeface="Oswald"/>
                <a:sym typeface="Oswald"/>
              </a:rPr>
              <a:t>ADD A MAIN POINT</a:t>
            </a:r>
            <a:endParaRPr/>
          </a:p>
        </p:txBody>
      </p:sp>
      <p:sp>
        <p:nvSpPr>
          <p:cNvPr id="1572" name="Google Shape;1572;p25"/>
          <p:cNvSpPr txBox="1"/>
          <p:nvPr/>
        </p:nvSpPr>
        <p:spPr>
          <a:xfrm>
            <a:off x="12857325" y="7236288"/>
            <a:ext cx="4447655" cy="5143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499" u="none" cap="none" strike="noStrike">
                <a:solidFill>
                  <a:srgbClr val="60C7F6"/>
                </a:solidFill>
                <a:latin typeface="Oswald"/>
                <a:ea typeface="Oswald"/>
                <a:cs typeface="Oswald"/>
                <a:sym typeface="Oswald"/>
              </a:rPr>
              <a:t>ADD A MAIN POINT</a:t>
            </a:r>
            <a:endParaRPr/>
          </a:p>
        </p:txBody>
      </p:sp>
      <p:sp>
        <p:nvSpPr>
          <p:cNvPr id="1573" name="Google Shape;1573;p25"/>
          <p:cNvSpPr txBox="1"/>
          <p:nvPr/>
        </p:nvSpPr>
        <p:spPr>
          <a:xfrm>
            <a:off x="1028256" y="7893513"/>
            <a:ext cx="33648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1574" name="Google Shape;1574;p25"/>
          <p:cNvSpPr txBox="1"/>
          <p:nvPr/>
        </p:nvSpPr>
        <p:spPr>
          <a:xfrm>
            <a:off x="6942820" y="7893513"/>
            <a:ext cx="33648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1575" name="Google Shape;1575;p25"/>
          <p:cNvSpPr txBox="1"/>
          <p:nvPr/>
        </p:nvSpPr>
        <p:spPr>
          <a:xfrm>
            <a:off x="12857325" y="7893513"/>
            <a:ext cx="33648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grpSp>
        <p:nvGrpSpPr>
          <p:cNvPr id="1576" name="Google Shape;1576;p25"/>
          <p:cNvGrpSpPr/>
          <p:nvPr/>
        </p:nvGrpSpPr>
        <p:grpSpPr>
          <a:xfrm>
            <a:off x="11042480" y="9258300"/>
            <a:ext cx="3114596" cy="80027"/>
            <a:chOff x="0" y="0"/>
            <a:chExt cx="4152794" cy="106703"/>
          </a:xfrm>
        </p:grpSpPr>
        <p:grpSp>
          <p:nvGrpSpPr>
            <p:cNvPr id="1577" name="Google Shape;1577;p25"/>
            <p:cNvGrpSpPr/>
            <p:nvPr/>
          </p:nvGrpSpPr>
          <p:grpSpPr>
            <a:xfrm>
              <a:off x="0" y="0"/>
              <a:ext cx="106703" cy="106703"/>
              <a:chOff x="0" y="0"/>
              <a:chExt cx="812800" cy="812800"/>
            </a:xfrm>
          </p:grpSpPr>
          <p:sp>
            <p:nvSpPr>
              <p:cNvPr id="1578" name="Google Shape;1578;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0" name="Google Shape;1580;p25"/>
            <p:cNvGrpSpPr/>
            <p:nvPr/>
          </p:nvGrpSpPr>
          <p:grpSpPr>
            <a:xfrm>
              <a:off x="1348697" y="0"/>
              <a:ext cx="106703" cy="106703"/>
              <a:chOff x="0" y="0"/>
              <a:chExt cx="812800" cy="812800"/>
            </a:xfrm>
          </p:grpSpPr>
          <p:sp>
            <p:nvSpPr>
              <p:cNvPr id="1581" name="Google Shape;1581;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3" name="Google Shape;1583;p25"/>
            <p:cNvGrpSpPr/>
            <p:nvPr/>
          </p:nvGrpSpPr>
          <p:grpSpPr>
            <a:xfrm>
              <a:off x="1798263" y="0"/>
              <a:ext cx="106703" cy="106703"/>
              <a:chOff x="0" y="0"/>
              <a:chExt cx="812800" cy="812800"/>
            </a:xfrm>
          </p:grpSpPr>
          <p:sp>
            <p:nvSpPr>
              <p:cNvPr id="1584" name="Google Shape;1584;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6" name="Google Shape;1586;p25"/>
            <p:cNvGrpSpPr/>
            <p:nvPr/>
          </p:nvGrpSpPr>
          <p:grpSpPr>
            <a:xfrm>
              <a:off x="2247828" y="0"/>
              <a:ext cx="106703" cy="106703"/>
              <a:chOff x="0" y="0"/>
              <a:chExt cx="812800" cy="812800"/>
            </a:xfrm>
          </p:grpSpPr>
          <p:sp>
            <p:nvSpPr>
              <p:cNvPr id="1587" name="Google Shape;1587;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89" name="Google Shape;1589;p25"/>
            <p:cNvGrpSpPr/>
            <p:nvPr/>
          </p:nvGrpSpPr>
          <p:grpSpPr>
            <a:xfrm>
              <a:off x="2697394" y="0"/>
              <a:ext cx="106703" cy="106703"/>
              <a:chOff x="0" y="0"/>
              <a:chExt cx="812800" cy="812800"/>
            </a:xfrm>
          </p:grpSpPr>
          <p:sp>
            <p:nvSpPr>
              <p:cNvPr id="1590" name="Google Shape;1590;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2" name="Google Shape;1592;p25"/>
            <p:cNvGrpSpPr/>
            <p:nvPr/>
          </p:nvGrpSpPr>
          <p:grpSpPr>
            <a:xfrm>
              <a:off x="3146959" y="0"/>
              <a:ext cx="106703" cy="106703"/>
              <a:chOff x="0" y="0"/>
              <a:chExt cx="812800" cy="812800"/>
            </a:xfrm>
          </p:grpSpPr>
          <p:sp>
            <p:nvSpPr>
              <p:cNvPr id="1593" name="Google Shape;1593;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5" name="Google Shape;1595;p25"/>
            <p:cNvGrpSpPr/>
            <p:nvPr/>
          </p:nvGrpSpPr>
          <p:grpSpPr>
            <a:xfrm>
              <a:off x="449566" y="0"/>
              <a:ext cx="106703" cy="106703"/>
              <a:chOff x="0" y="0"/>
              <a:chExt cx="812800" cy="812800"/>
            </a:xfrm>
          </p:grpSpPr>
          <p:sp>
            <p:nvSpPr>
              <p:cNvPr id="1596" name="Google Shape;1596;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98" name="Google Shape;1598;p25"/>
            <p:cNvGrpSpPr/>
            <p:nvPr/>
          </p:nvGrpSpPr>
          <p:grpSpPr>
            <a:xfrm>
              <a:off x="899131" y="0"/>
              <a:ext cx="106703" cy="106703"/>
              <a:chOff x="0" y="0"/>
              <a:chExt cx="812800" cy="812800"/>
            </a:xfrm>
          </p:grpSpPr>
          <p:sp>
            <p:nvSpPr>
              <p:cNvPr id="1599" name="Google Shape;1599;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01" name="Google Shape;1601;p25"/>
            <p:cNvGrpSpPr/>
            <p:nvPr/>
          </p:nvGrpSpPr>
          <p:grpSpPr>
            <a:xfrm>
              <a:off x="3596525" y="0"/>
              <a:ext cx="106703" cy="106703"/>
              <a:chOff x="0" y="0"/>
              <a:chExt cx="812800" cy="812800"/>
            </a:xfrm>
          </p:grpSpPr>
          <p:sp>
            <p:nvSpPr>
              <p:cNvPr id="1602" name="Google Shape;1602;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04" name="Google Shape;1604;p25"/>
            <p:cNvGrpSpPr/>
            <p:nvPr/>
          </p:nvGrpSpPr>
          <p:grpSpPr>
            <a:xfrm>
              <a:off x="4046091" y="0"/>
              <a:ext cx="106703" cy="106703"/>
              <a:chOff x="0" y="0"/>
              <a:chExt cx="812800" cy="812800"/>
            </a:xfrm>
          </p:grpSpPr>
          <p:sp>
            <p:nvSpPr>
              <p:cNvPr id="1605" name="Google Shape;1605;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1607" name="Google Shape;1607;p25"/>
          <p:cNvPicPr preferRelativeResize="0"/>
          <p:nvPr/>
        </p:nvPicPr>
        <p:blipFill>
          <a:blip r:embed="rId5">
            <a:alphaModFix/>
          </a:blip>
          <a:stretch>
            <a:fillRect/>
          </a:stretch>
        </p:blipFill>
        <p:spPr>
          <a:xfrm>
            <a:off x="2131175" y="3933775"/>
            <a:ext cx="1719200" cy="1865525"/>
          </a:xfrm>
          <a:prstGeom prst="rect">
            <a:avLst/>
          </a:prstGeom>
          <a:noFill/>
          <a:ln>
            <a:noFill/>
          </a:ln>
        </p:spPr>
      </p:pic>
      <p:pic>
        <p:nvPicPr>
          <p:cNvPr id="1608" name="Google Shape;1608;p25"/>
          <p:cNvPicPr preferRelativeResize="0"/>
          <p:nvPr/>
        </p:nvPicPr>
        <p:blipFill>
          <a:blip r:embed="rId6">
            <a:alphaModFix/>
          </a:blip>
          <a:stretch>
            <a:fillRect/>
          </a:stretch>
        </p:blipFill>
        <p:spPr>
          <a:xfrm>
            <a:off x="8328988" y="3933764"/>
            <a:ext cx="1719225" cy="1865546"/>
          </a:xfrm>
          <a:prstGeom prst="rect">
            <a:avLst/>
          </a:prstGeom>
          <a:noFill/>
          <a:ln>
            <a:noFill/>
          </a:ln>
        </p:spPr>
      </p:pic>
      <p:pic>
        <p:nvPicPr>
          <p:cNvPr id="1609" name="Google Shape;1609;p25"/>
          <p:cNvPicPr preferRelativeResize="0"/>
          <p:nvPr/>
        </p:nvPicPr>
        <p:blipFill>
          <a:blip r:embed="rId7">
            <a:alphaModFix/>
          </a:blip>
          <a:stretch>
            <a:fillRect/>
          </a:stretch>
        </p:blipFill>
        <p:spPr>
          <a:xfrm>
            <a:off x="14233470" y="3964406"/>
            <a:ext cx="1719225" cy="1783332"/>
          </a:xfrm>
          <a:prstGeom prst="rect">
            <a:avLst/>
          </a:prstGeom>
          <a:noFill/>
          <a:ln>
            <a:noFill/>
          </a:ln>
        </p:spPr>
      </p:pic>
      <p:pic>
        <p:nvPicPr>
          <p:cNvPr id="1610" name="Google Shape;1610;p25"/>
          <p:cNvPicPr preferRelativeResize="0"/>
          <p:nvPr/>
        </p:nvPicPr>
        <p:blipFill>
          <a:blip r:embed="rId8">
            <a:alphaModFix/>
          </a:blip>
          <a:stretch>
            <a:fillRect/>
          </a:stretch>
        </p:blipFill>
        <p:spPr>
          <a:xfrm>
            <a:off x="15952710" y="1344500"/>
            <a:ext cx="5853415" cy="1783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pic>
        <p:nvPicPr>
          <p:cNvPr id="1615" name="Google Shape;1615;p26"/>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1616" name="Google Shape;1616;p26"/>
          <p:cNvGrpSpPr/>
          <p:nvPr/>
        </p:nvGrpSpPr>
        <p:grpSpPr>
          <a:xfrm rot="10800000">
            <a:off x="0" y="8458829"/>
            <a:ext cx="18288000" cy="1972832"/>
            <a:chOff x="0" y="-38100"/>
            <a:chExt cx="4816593" cy="519594"/>
          </a:xfrm>
        </p:grpSpPr>
        <p:sp>
          <p:nvSpPr>
            <p:cNvPr id="1617" name="Google Shape;1617;p26"/>
            <p:cNvSpPr/>
            <p:nvPr/>
          </p:nvSpPr>
          <p:spPr>
            <a:xfrm>
              <a:off x="0" y="0"/>
              <a:ext cx="4816592" cy="481494"/>
            </a:xfrm>
            <a:custGeom>
              <a:rect b="b" l="l" r="r" t="t"/>
              <a:pathLst>
                <a:path extrusionOk="0" h="481494" w="4816592">
                  <a:moveTo>
                    <a:pt x="0" y="0"/>
                  </a:moveTo>
                  <a:lnTo>
                    <a:pt x="4816592" y="0"/>
                  </a:lnTo>
                  <a:lnTo>
                    <a:pt x="4816592" y="481494"/>
                  </a:lnTo>
                  <a:lnTo>
                    <a:pt x="0" y="481494"/>
                  </a:lnTo>
                  <a:close/>
                </a:path>
              </a:pathLst>
            </a:custGeom>
            <a:gradFill>
              <a:gsLst>
                <a:gs pos="0">
                  <a:srgbClr val="271039"/>
                </a:gs>
                <a:gs pos="100000">
                  <a:srgbClr val="49245A"/>
                </a:gs>
              </a:gsLst>
              <a:lin ang="0" scaled="0"/>
            </a:gradFill>
            <a:ln>
              <a:noFill/>
            </a:ln>
          </p:spPr>
        </p:sp>
        <p:sp>
          <p:nvSpPr>
            <p:cNvPr id="1618" name="Google Shape;1618;p26"/>
            <p:cNvSpPr txBox="1"/>
            <p:nvPr/>
          </p:nvSpPr>
          <p:spPr>
            <a:xfrm>
              <a:off x="0" y="-38100"/>
              <a:ext cx="4816593" cy="51959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19" name="Google Shape;1619;p26"/>
          <p:cNvSpPr txBox="1"/>
          <p:nvPr/>
        </p:nvSpPr>
        <p:spPr>
          <a:xfrm>
            <a:off x="5981088" y="8575724"/>
            <a:ext cx="6325800" cy="1657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5383" u="none" cap="none" strike="noStrike">
                <a:solidFill>
                  <a:srgbClr val="60C7F6"/>
                </a:solidFill>
                <a:latin typeface="Oswald"/>
                <a:ea typeface="Oswald"/>
                <a:cs typeface="Oswald"/>
                <a:sym typeface="Oswald"/>
              </a:rPr>
              <a:t>A PICTURE IS WORTH A THOUSAND WORDS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grpSp>
        <p:nvGrpSpPr>
          <p:cNvPr id="1624" name="Google Shape;1624;p27"/>
          <p:cNvGrpSpPr/>
          <p:nvPr/>
        </p:nvGrpSpPr>
        <p:grpSpPr>
          <a:xfrm rot="10800000">
            <a:off x="0" y="0"/>
            <a:ext cx="18288000" cy="10431661"/>
            <a:chOff x="0" y="-38100"/>
            <a:chExt cx="4816593" cy="2747433"/>
          </a:xfrm>
        </p:grpSpPr>
        <p:sp>
          <p:nvSpPr>
            <p:cNvPr id="1625" name="Google Shape;1625;p27"/>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626" name="Google Shape;1626;p27"/>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627" name="Google Shape;1627;p27"/>
          <p:cNvPicPr preferRelativeResize="0"/>
          <p:nvPr/>
        </p:nvPicPr>
        <p:blipFill>
          <a:blip r:embed="rId3">
            <a:alphaModFix/>
          </a:blip>
          <a:stretch>
            <a:fillRect/>
          </a:stretch>
        </p:blipFill>
        <p:spPr>
          <a:xfrm>
            <a:off x="-1859300" y="-73"/>
            <a:ext cx="22726892" cy="10287000"/>
          </a:xfrm>
          <a:prstGeom prst="rect">
            <a:avLst/>
          </a:prstGeom>
          <a:noFill/>
          <a:ln>
            <a:noFill/>
          </a:ln>
        </p:spPr>
      </p:pic>
      <p:pic>
        <p:nvPicPr>
          <p:cNvPr id="1628" name="Google Shape;1628;p27"/>
          <p:cNvPicPr preferRelativeResize="0"/>
          <p:nvPr/>
        </p:nvPicPr>
        <p:blipFill>
          <a:blip r:embed="rId4">
            <a:alphaModFix/>
          </a:blip>
          <a:stretch>
            <a:fillRect/>
          </a:stretch>
        </p:blipFill>
        <p:spPr>
          <a:xfrm>
            <a:off x="8780057" y="2802313"/>
            <a:ext cx="9509580" cy="5935101"/>
          </a:xfrm>
          <a:prstGeom prst="rect">
            <a:avLst/>
          </a:prstGeom>
          <a:noFill/>
          <a:ln>
            <a:noFill/>
          </a:ln>
        </p:spPr>
      </p:pic>
      <p:sp>
        <p:nvSpPr>
          <p:cNvPr id="1629" name="Google Shape;1629;p27"/>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5">
              <a:alphaModFix/>
            </a:blip>
            <a:stretch>
              <a:fillRect b="0" l="0" r="0" t="0"/>
            </a:stretch>
          </a:blipFill>
          <a:ln>
            <a:noFill/>
          </a:ln>
        </p:spPr>
      </p:sp>
      <p:sp>
        <p:nvSpPr>
          <p:cNvPr id="1630" name="Google Shape;1630;p27"/>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631" name="Google Shape;1631;p27"/>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632" name="Google Shape;1632;p27"/>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633" name="Google Shape;1633;p27"/>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634" name="Google Shape;1634;p27"/>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635" name="Google Shape;1635;p27"/>
          <p:cNvSpPr txBox="1"/>
          <p:nvPr/>
        </p:nvSpPr>
        <p:spPr>
          <a:xfrm>
            <a:off x="1276999" y="2710271"/>
            <a:ext cx="8051400" cy="323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999" u="none" cap="none" strike="noStrike">
                <a:solidFill>
                  <a:srgbClr val="60C7F6"/>
                </a:solidFill>
                <a:latin typeface="Oswald"/>
                <a:ea typeface="Oswald"/>
                <a:cs typeface="Oswald"/>
                <a:sym typeface="Oswald"/>
              </a:rPr>
              <a:t>WRITE AN ORIGINAL STATEMENT OR INSPIRING QUOTE</a:t>
            </a:r>
            <a:endParaRPr/>
          </a:p>
        </p:txBody>
      </p:sp>
      <p:sp>
        <p:nvSpPr>
          <p:cNvPr id="1636" name="Google Shape;1636;p27"/>
          <p:cNvSpPr txBox="1"/>
          <p:nvPr/>
        </p:nvSpPr>
        <p:spPr>
          <a:xfrm>
            <a:off x="1276999" y="6296488"/>
            <a:ext cx="12804764"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 Include a credit, citation, or supporting message</a:t>
            </a:r>
            <a:endParaRPr/>
          </a:p>
        </p:txBody>
      </p:sp>
      <p:grpSp>
        <p:nvGrpSpPr>
          <p:cNvPr id="1637" name="Google Shape;1637;p27"/>
          <p:cNvGrpSpPr/>
          <p:nvPr/>
        </p:nvGrpSpPr>
        <p:grpSpPr>
          <a:xfrm>
            <a:off x="9723073" y="8860833"/>
            <a:ext cx="3114596" cy="80027"/>
            <a:chOff x="0" y="0"/>
            <a:chExt cx="4152794" cy="106703"/>
          </a:xfrm>
        </p:grpSpPr>
        <p:grpSp>
          <p:nvGrpSpPr>
            <p:cNvPr id="1638" name="Google Shape;1638;p27"/>
            <p:cNvGrpSpPr/>
            <p:nvPr/>
          </p:nvGrpSpPr>
          <p:grpSpPr>
            <a:xfrm>
              <a:off x="0" y="0"/>
              <a:ext cx="106703" cy="106703"/>
              <a:chOff x="0" y="0"/>
              <a:chExt cx="812800" cy="812800"/>
            </a:xfrm>
          </p:grpSpPr>
          <p:sp>
            <p:nvSpPr>
              <p:cNvPr id="1639" name="Google Shape;1639;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41" name="Google Shape;1641;p27"/>
            <p:cNvGrpSpPr/>
            <p:nvPr/>
          </p:nvGrpSpPr>
          <p:grpSpPr>
            <a:xfrm>
              <a:off x="1348697" y="0"/>
              <a:ext cx="106703" cy="106703"/>
              <a:chOff x="0" y="0"/>
              <a:chExt cx="812800" cy="812800"/>
            </a:xfrm>
          </p:grpSpPr>
          <p:sp>
            <p:nvSpPr>
              <p:cNvPr id="1642" name="Google Shape;1642;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44" name="Google Shape;1644;p27"/>
            <p:cNvGrpSpPr/>
            <p:nvPr/>
          </p:nvGrpSpPr>
          <p:grpSpPr>
            <a:xfrm>
              <a:off x="1798263" y="0"/>
              <a:ext cx="106703" cy="106703"/>
              <a:chOff x="0" y="0"/>
              <a:chExt cx="812800" cy="812800"/>
            </a:xfrm>
          </p:grpSpPr>
          <p:sp>
            <p:nvSpPr>
              <p:cNvPr id="1645" name="Google Shape;1645;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47" name="Google Shape;1647;p27"/>
            <p:cNvGrpSpPr/>
            <p:nvPr/>
          </p:nvGrpSpPr>
          <p:grpSpPr>
            <a:xfrm>
              <a:off x="2247828" y="0"/>
              <a:ext cx="106703" cy="106703"/>
              <a:chOff x="0" y="0"/>
              <a:chExt cx="812800" cy="812800"/>
            </a:xfrm>
          </p:grpSpPr>
          <p:sp>
            <p:nvSpPr>
              <p:cNvPr id="1648" name="Google Shape;1648;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0" name="Google Shape;1650;p27"/>
            <p:cNvGrpSpPr/>
            <p:nvPr/>
          </p:nvGrpSpPr>
          <p:grpSpPr>
            <a:xfrm>
              <a:off x="2697394" y="0"/>
              <a:ext cx="106703" cy="106703"/>
              <a:chOff x="0" y="0"/>
              <a:chExt cx="812800" cy="812800"/>
            </a:xfrm>
          </p:grpSpPr>
          <p:sp>
            <p:nvSpPr>
              <p:cNvPr id="1651" name="Google Shape;1651;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3" name="Google Shape;1653;p27"/>
            <p:cNvGrpSpPr/>
            <p:nvPr/>
          </p:nvGrpSpPr>
          <p:grpSpPr>
            <a:xfrm>
              <a:off x="3146959" y="0"/>
              <a:ext cx="106703" cy="106703"/>
              <a:chOff x="0" y="0"/>
              <a:chExt cx="812800" cy="812800"/>
            </a:xfrm>
          </p:grpSpPr>
          <p:sp>
            <p:nvSpPr>
              <p:cNvPr id="1654" name="Google Shape;1654;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6" name="Google Shape;1656;p27"/>
            <p:cNvGrpSpPr/>
            <p:nvPr/>
          </p:nvGrpSpPr>
          <p:grpSpPr>
            <a:xfrm>
              <a:off x="449566" y="0"/>
              <a:ext cx="106703" cy="106703"/>
              <a:chOff x="0" y="0"/>
              <a:chExt cx="812800" cy="812800"/>
            </a:xfrm>
          </p:grpSpPr>
          <p:sp>
            <p:nvSpPr>
              <p:cNvPr id="1657" name="Google Shape;1657;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59" name="Google Shape;1659;p27"/>
            <p:cNvGrpSpPr/>
            <p:nvPr/>
          </p:nvGrpSpPr>
          <p:grpSpPr>
            <a:xfrm>
              <a:off x="899131" y="0"/>
              <a:ext cx="106703" cy="106703"/>
              <a:chOff x="0" y="0"/>
              <a:chExt cx="812800" cy="812800"/>
            </a:xfrm>
          </p:grpSpPr>
          <p:sp>
            <p:nvSpPr>
              <p:cNvPr id="1660" name="Google Shape;1660;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62" name="Google Shape;1662;p27"/>
            <p:cNvGrpSpPr/>
            <p:nvPr/>
          </p:nvGrpSpPr>
          <p:grpSpPr>
            <a:xfrm>
              <a:off x="3596525" y="0"/>
              <a:ext cx="106703" cy="106703"/>
              <a:chOff x="0" y="0"/>
              <a:chExt cx="812800" cy="812800"/>
            </a:xfrm>
          </p:grpSpPr>
          <p:sp>
            <p:nvSpPr>
              <p:cNvPr id="1663" name="Google Shape;1663;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65" name="Google Shape;1665;p27"/>
            <p:cNvGrpSpPr/>
            <p:nvPr/>
          </p:nvGrpSpPr>
          <p:grpSpPr>
            <a:xfrm>
              <a:off x="4046091" y="0"/>
              <a:ext cx="106703" cy="106703"/>
              <a:chOff x="0" y="0"/>
              <a:chExt cx="812800" cy="812800"/>
            </a:xfrm>
          </p:grpSpPr>
          <p:sp>
            <p:nvSpPr>
              <p:cNvPr id="1666" name="Google Shape;1666;p2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1668" name="Google Shape;1668;p27"/>
          <p:cNvPicPr preferRelativeResize="0"/>
          <p:nvPr/>
        </p:nvPicPr>
        <p:blipFill>
          <a:blip r:embed="rId6">
            <a:alphaModFix/>
          </a:blip>
          <a:stretch>
            <a:fillRect/>
          </a:stretch>
        </p:blipFill>
        <p:spPr>
          <a:xfrm>
            <a:off x="-1859300" y="7638563"/>
            <a:ext cx="4546150" cy="1809900"/>
          </a:xfrm>
          <a:prstGeom prst="rect">
            <a:avLst/>
          </a:prstGeom>
          <a:noFill/>
          <a:ln>
            <a:noFill/>
          </a:ln>
        </p:spPr>
      </p:pic>
      <p:pic>
        <p:nvPicPr>
          <p:cNvPr id="1669" name="Google Shape;1669;p27"/>
          <p:cNvPicPr preferRelativeResize="0"/>
          <p:nvPr/>
        </p:nvPicPr>
        <p:blipFill>
          <a:blip r:embed="rId7">
            <a:alphaModFix/>
          </a:blip>
          <a:stretch>
            <a:fillRect/>
          </a:stretch>
        </p:blipFill>
        <p:spPr>
          <a:xfrm>
            <a:off x="16130400" y="967527"/>
            <a:ext cx="5617125" cy="171136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grpSp>
        <p:nvGrpSpPr>
          <p:cNvPr id="1674" name="Google Shape;1674;p28"/>
          <p:cNvGrpSpPr/>
          <p:nvPr/>
        </p:nvGrpSpPr>
        <p:grpSpPr>
          <a:xfrm rot="10800000">
            <a:off x="0" y="0"/>
            <a:ext cx="18288000" cy="10431661"/>
            <a:chOff x="0" y="-38100"/>
            <a:chExt cx="4816593" cy="2747433"/>
          </a:xfrm>
        </p:grpSpPr>
        <p:sp>
          <p:nvSpPr>
            <p:cNvPr id="1675" name="Google Shape;1675;p28"/>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676" name="Google Shape;1676;p28"/>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677" name="Google Shape;1677;p28"/>
          <p:cNvPicPr preferRelativeResize="0"/>
          <p:nvPr/>
        </p:nvPicPr>
        <p:blipFill>
          <a:blip r:embed="rId3">
            <a:alphaModFix/>
          </a:blip>
          <a:stretch>
            <a:fillRect/>
          </a:stretch>
        </p:blipFill>
        <p:spPr>
          <a:xfrm>
            <a:off x="-1859300" y="-73"/>
            <a:ext cx="22685911" cy="10268451"/>
          </a:xfrm>
          <a:prstGeom prst="rect">
            <a:avLst/>
          </a:prstGeom>
          <a:noFill/>
          <a:ln>
            <a:noFill/>
          </a:ln>
        </p:spPr>
      </p:pic>
      <p:sp>
        <p:nvSpPr>
          <p:cNvPr id="1678" name="Google Shape;1678;p28"/>
          <p:cNvSpPr/>
          <p:nvPr/>
        </p:nvSpPr>
        <p:spPr>
          <a:xfrm>
            <a:off x="-7239696" y="-3372061"/>
            <a:ext cx="19307741" cy="19307741"/>
          </a:xfrm>
          <a:custGeom>
            <a:rect b="b" l="l" r="r" t="t"/>
            <a:pathLst>
              <a:path extrusionOk="0" h="19307741" w="19307741">
                <a:moveTo>
                  <a:pt x="0" y="0"/>
                </a:moveTo>
                <a:lnTo>
                  <a:pt x="19307741" y="0"/>
                </a:lnTo>
                <a:lnTo>
                  <a:pt x="19307741" y="19307741"/>
                </a:lnTo>
                <a:lnTo>
                  <a:pt x="0" y="19307741"/>
                </a:lnTo>
                <a:lnTo>
                  <a:pt x="0" y="0"/>
                </a:lnTo>
                <a:close/>
              </a:path>
            </a:pathLst>
          </a:custGeom>
          <a:blipFill rotWithShape="1">
            <a:blip r:embed="rId4">
              <a:alphaModFix amt="50000"/>
            </a:blip>
            <a:stretch>
              <a:fillRect b="0" l="0" r="0" t="0"/>
            </a:stretch>
          </a:blipFill>
          <a:ln>
            <a:noFill/>
          </a:ln>
        </p:spPr>
      </p:sp>
      <p:pic>
        <p:nvPicPr>
          <p:cNvPr id="1679" name="Google Shape;1679;p28"/>
          <p:cNvPicPr preferRelativeResize="0"/>
          <p:nvPr/>
        </p:nvPicPr>
        <p:blipFill>
          <a:blip r:embed="rId5">
            <a:alphaModFix/>
          </a:blip>
          <a:stretch>
            <a:fillRect/>
          </a:stretch>
        </p:blipFill>
        <p:spPr>
          <a:xfrm>
            <a:off x="289997" y="2531696"/>
            <a:ext cx="1270125" cy="6627024"/>
          </a:xfrm>
          <a:prstGeom prst="rect">
            <a:avLst/>
          </a:prstGeom>
          <a:noFill/>
          <a:ln>
            <a:noFill/>
          </a:ln>
        </p:spPr>
      </p:pic>
      <p:pic>
        <p:nvPicPr>
          <p:cNvPr id="1680" name="Google Shape;1680;p28"/>
          <p:cNvPicPr preferRelativeResize="0"/>
          <p:nvPr/>
        </p:nvPicPr>
        <p:blipFill>
          <a:blip r:embed="rId6">
            <a:alphaModFix/>
          </a:blip>
          <a:stretch>
            <a:fillRect/>
          </a:stretch>
        </p:blipFill>
        <p:spPr>
          <a:xfrm>
            <a:off x="-1098777" y="72288"/>
            <a:ext cx="11081702" cy="10286998"/>
          </a:xfrm>
          <a:prstGeom prst="rect">
            <a:avLst/>
          </a:prstGeom>
          <a:noFill/>
          <a:ln>
            <a:noFill/>
          </a:ln>
        </p:spPr>
      </p:pic>
      <p:sp>
        <p:nvSpPr>
          <p:cNvPr id="1681" name="Google Shape;1681;p28"/>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7">
              <a:alphaModFix/>
            </a:blip>
            <a:stretch>
              <a:fillRect b="0" l="0" r="0" t="0"/>
            </a:stretch>
          </a:blipFill>
          <a:ln>
            <a:noFill/>
          </a:ln>
        </p:spPr>
      </p:sp>
      <p:sp>
        <p:nvSpPr>
          <p:cNvPr id="1682" name="Google Shape;1682;p28"/>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683" name="Google Shape;1683;p28"/>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684" name="Google Shape;1684;p28"/>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685" name="Google Shape;1685;p28"/>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686" name="Google Shape;1686;p28"/>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grpSp>
        <p:nvGrpSpPr>
          <p:cNvPr id="1687" name="Google Shape;1687;p28"/>
          <p:cNvGrpSpPr/>
          <p:nvPr/>
        </p:nvGrpSpPr>
        <p:grpSpPr>
          <a:xfrm>
            <a:off x="12690834" y="9455243"/>
            <a:ext cx="3114596" cy="80027"/>
            <a:chOff x="0" y="0"/>
            <a:chExt cx="4152794" cy="106703"/>
          </a:xfrm>
        </p:grpSpPr>
        <p:grpSp>
          <p:nvGrpSpPr>
            <p:cNvPr id="1688" name="Google Shape;1688;p28"/>
            <p:cNvGrpSpPr/>
            <p:nvPr/>
          </p:nvGrpSpPr>
          <p:grpSpPr>
            <a:xfrm>
              <a:off x="0" y="0"/>
              <a:ext cx="106703" cy="106703"/>
              <a:chOff x="0" y="0"/>
              <a:chExt cx="812800" cy="812800"/>
            </a:xfrm>
          </p:grpSpPr>
          <p:sp>
            <p:nvSpPr>
              <p:cNvPr id="1689" name="Google Shape;1689;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91" name="Google Shape;1691;p28"/>
            <p:cNvGrpSpPr/>
            <p:nvPr/>
          </p:nvGrpSpPr>
          <p:grpSpPr>
            <a:xfrm>
              <a:off x="1348697" y="0"/>
              <a:ext cx="106703" cy="106703"/>
              <a:chOff x="0" y="0"/>
              <a:chExt cx="812800" cy="812800"/>
            </a:xfrm>
          </p:grpSpPr>
          <p:sp>
            <p:nvSpPr>
              <p:cNvPr id="1692" name="Google Shape;1692;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94" name="Google Shape;1694;p28"/>
            <p:cNvGrpSpPr/>
            <p:nvPr/>
          </p:nvGrpSpPr>
          <p:grpSpPr>
            <a:xfrm>
              <a:off x="1798263" y="0"/>
              <a:ext cx="106703" cy="106703"/>
              <a:chOff x="0" y="0"/>
              <a:chExt cx="812800" cy="812800"/>
            </a:xfrm>
          </p:grpSpPr>
          <p:sp>
            <p:nvSpPr>
              <p:cNvPr id="1695" name="Google Shape;1695;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97" name="Google Shape;1697;p28"/>
            <p:cNvGrpSpPr/>
            <p:nvPr/>
          </p:nvGrpSpPr>
          <p:grpSpPr>
            <a:xfrm>
              <a:off x="2247828" y="0"/>
              <a:ext cx="106703" cy="106703"/>
              <a:chOff x="0" y="0"/>
              <a:chExt cx="812800" cy="812800"/>
            </a:xfrm>
          </p:grpSpPr>
          <p:sp>
            <p:nvSpPr>
              <p:cNvPr id="1698" name="Google Shape;1698;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00" name="Google Shape;1700;p28"/>
            <p:cNvGrpSpPr/>
            <p:nvPr/>
          </p:nvGrpSpPr>
          <p:grpSpPr>
            <a:xfrm>
              <a:off x="2697394" y="0"/>
              <a:ext cx="106703" cy="106703"/>
              <a:chOff x="0" y="0"/>
              <a:chExt cx="812800" cy="812800"/>
            </a:xfrm>
          </p:grpSpPr>
          <p:sp>
            <p:nvSpPr>
              <p:cNvPr id="1701" name="Google Shape;1701;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03" name="Google Shape;1703;p28"/>
            <p:cNvGrpSpPr/>
            <p:nvPr/>
          </p:nvGrpSpPr>
          <p:grpSpPr>
            <a:xfrm>
              <a:off x="3146959" y="0"/>
              <a:ext cx="106703" cy="106703"/>
              <a:chOff x="0" y="0"/>
              <a:chExt cx="812800" cy="812800"/>
            </a:xfrm>
          </p:grpSpPr>
          <p:sp>
            <p:nvSpPr>
              <p:cNvPr id="1704" name="Google Shape;1704;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06" name="Google Shape;1706;p28"/>
            <p:cNvGrpSpPr/>
            <p:nvPr/>
          </p:nvGrpSpPr>
          <p:grpSpPr>
            <a:xfrm>
              <a:off x="449566" y="0"/>
              <a:ext cx="106703" cy="106703"/>
              <a:chOff x="0" y="0"/>
              <a:chExt cx="812800" cy="812800"/>
            </a:xfrm>
          </p:grpSpPr>
          <p:sp>
            <p:nvSpPr>
              <p:cNvPr id="1707" name="Google Shape;1707;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09" name="Google Shape;1709;p28"/>
            <p:cNvGrpSpPr/>
            <p:nvPr/>
          </p:nvGrpSpPr>
          <p:grpSpPr>
            <a:xfrm>
              <a:off x="899131" y="0"/>
              <a:ext cx="106703" cy="106703"/>
              <a:chOff x="0" y="0"/>
              <a:chExt cx="812800" cy="812800"/>
            </a:xfrm>
          </p:grpSpPr>
          <p:sp>
            <p:nvSpPr>
              <p:cNvPr id="1710" name="Google Shape;1710;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12" name="Google Shape;1712;p28"/>
            <p:cNvGrpSpPr/>
            <p:nvPr/>
          </p:nvGrpSpPr>
          <p:grpSpPr>
            <a:xfrm>
              <a:off x="3596525" y="0"/>
              <a:ext cx="106703" cy="106703"/>
              <a:chOff x="0" y="0"/>
              <a:chExt cx="812800" cy="812800"/>
            </a:xfrm>
          </p:grpSpPr>
          <p:sp>
            <p:nvSpPr>
              <p:cNvPr id="1713" name="Google Shape;1713;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15" name="Google Shape;1715;p28"/>
            <p:cNvGrpSpPr/>
            <p:nvPr/>
          </p:nvGrpSpPr>
          <p:grpSpPr>
            <a:xfrm>
              <a:off x="4046091" y="0"/>
              <a:ext cx="106703" cy="106703"/>
              <a:chOff x="0" y="0"/>
              <a:chExt cx="812800" cy="812800"/>
            </a:xfrm>
          </p:grpSpPr>
          <p:sp>
            <p:nvSpPr>
              <p:cNvPr id="1716" name="Google Shape;1716;p2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718" name="Google Shape;1718;p28"/>
          <p:cNvSpPr txBox="1"/>
          <p:nvPr/>
        </p:nvSpPr>
        <p:spPr>
          <a:xfrm>
            <a:off x="10695283" y="2859787"/>
            <a:ext cx="5562600" cy="920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999" u="none" cap="none" strike="noStrike">
                <a:solidFill>
                  <a:srgbClr val="60C7F6"/>
                </a:solidFill>
                <a:latin typeface="Oswald"/>
                <a:ea typeface="Oswald"/>
                <a:cs typeface="Oswald"/>
                <a:sym typeface="Oswald"/>
              </a:rPr>
              <a:t>CONTACT US</a:t>
            </a:r>
            <a:endParaRPr/>
          </a:p>
        </p:txBody>
      </p:sp>
      <p:sp>
        <p:nvSpPr>
          <p:cNvPr id="1719" name="Google Shape;1719;p28"/>
          <p:cNvSpPr/>
          <p:nvPr/>
        </p:nvSpPr>
        <p:spPr>
          <a:xfrm>
            <a:off x="10744597" y="4300713"/>
            <a:ext cx="210121" cy="300173"/>
          </a:xfrm>
          <a:custGeom>
            <a:rect b="b" l="l" r="r" t="t"/>
            <a:pathLst>
              <a:path extrusionOk="0" h="300173" w="210121">
                <a:moveTo>
                  <a:pt x="0" y="0"/>
                </a:moveTo>
                <a:lnTo>
                  <a:pt x="210122" y="0"/>
                </a:lnTo>
                <a:lnTo>
                  <a:pt x="210122" y="300174"/>
                </a:lnTo>
                <a:lnTo>
                  <a:pt x="0" y="300174"/>
                </a:lnTo>
                <a:lnTo>
                  <a:pt x="0" y="0"/>
                </a:lnTo>
                <a:close/>
              </a:path>
            </a:pathLst>
          </a:custGeom>
          <a:blipFill rotWithShape="1">
            <a:blip r:embed="rId8">
              <a:alphaModFix/>
            </a:blip>
            <a:stretch>
              <a:fillRect b="0" l="0" r="0" t="0"/>
            </a:stretch>
          </a:blipFill>
          <a:ln>
            <a:noFill/>
          </a:ln>
        </p:spPr>
      </p:sp>
      <p:sp>
        <p:nvSpPr>
          <p:cNvPr id="1720" name="Google Shape;1720;p28"/>
          <p:cNvSpPr/>
          <p:nvPr/>
        </p:nvSpPr>
        <p:spPr>
          <a:xfrm>
            <a:off x="10717974" y="5252280"/>
            <a:ext cx="263367" cy="263367"/>
          </a:xfrm>
          <a:custGeom>
            <a:rect b="b" l="l" r="r" t="t"/>
            <a:pathLst>
              <a:path extrusionOk="0" h="263367" w="263367">
                <a:moveTo>
                  <a:pt x="0" y="0"/>
                </a:moveTo>
                <a:lnTo>
                  <a:pt x="263368" y="0"/>
                </a:lnTo>
                <a:lnTo>
                  <a:pt x="263368" y="263367"/>
                </a:lnTo>
                <a:lnTo>
                  <a:pt x="0" y="263367"/>
                </a:lnTo>
                <a:lnTo>
                  <a:pt x="0" y="0"/>
                </a:lnTo>
                <a:close/>
              </a:path>
            </a:pathLst>
          </a:custGeom>
          <a:blipFill rotWithShape="1">
            <a:blip r:embed="rId9">
              <a:alphaModFix/>
            </a:blip>
            <a:stretch>
              <a:fillRect b="0" l="0" r="0" t="0"/>
            </a:stretch>
          </a:blipFill>
          <a:ln>
            <a:noFill/>
          </a:ln>
        </p:spPr>
      </p:sp>
      <p:sp>
        <p:nvSpPr>
          <p:cNvPr id="1721" name="Google Shape;1721;p28"/>
          <p:cNvSpPr/>
          <p:nvPr/>
        </p:nvSpPr>
        <p:spPr>
          <a:xfrm>
            <a:off x="10726594" y="6202275"/>
            <a:ext cx="246129" cy="169214"/>
          </a:xfrm>
          <a:custGeom>
            <a:rect b="b" l="l" r="r" t="t"/>
            <a:pathLst>
              <a:path extrusionOk="0" h="169214" w="246129">
                <a:moveTo>
                  <a:pt x="0" y="0"/>
                </a:moveTo>
                <a:lnTo>
                  <a:pt x="246129" y="0"/>
                </a:lnTo>
                <a:lnTo>
                  <a:pt x="246129" y="169214"/>
                </a:lnTo>
                <a:lnTo>
                  <a:pt x="0" y="169214"/>
                </a:lnTo>
                <a:lnTo>
                  <a:pt x="0" y="0"/>
                </a:lnTo>
                <a:close/>
              </a:path>
            </a:pathLst>
          </a:custGeom>
          <a:blipFill rotWithShape="1">
            <a:blip r:embed="rId10">
              <a:alphaModFix/>
            </a:blip>
            <a:stretch>
              <a:fillRect b="0" l="0" r="0" t="0"/>
            </a:stretch>
          </a:blipFill>
          <a:ln>
            <a:noFill/>
          </a:ln>
        </p:spPr>
      </p:sp>
      <p:sp>
        <p:nvSpPr>
          <p:cNvPr id="1722" name="Google Shape;1722;p28"/>
          <p:cNvSpPr/>
          <p:nvPr/>
        </p:nvSpPr>
        <p:spPr>
          <a:xfrm>
            <a:off x="10713141" y="7945955"/>
            <a:ext cx="273035" cy="273035"/>
          </a:xfrm>
          <a:custGeom>
            <a:rect b="b" l="l" r="r" t="t"/>
            <a:pathLst>
              <a:path extrusionOk="0" h="273035" w="273035">
                <a:moveTo>
                  <a:pt x="0" y="0"/>
                </a:moveTo>
                <a:lnTo>
                  <a:pt x="273035" y="0"/>
                </a:lnTo>
                <a:lnTo>
                  <a:pt x="273035" y="273035"/>
                </a:lnTo>
                <a:lnTo>
                  <a:pt x="0" y="273035"/>
                </a:lnTo>
                <a:lnTo>
                  <a:pt x="0" y="0"/>
                </a:lnTo>
                <a:close/>
              </a:path>
            </a:pathLst>
          </a:custGeom>
          <a:blipFill rotWithShape="1">
            <a:blip r:embed="rId11">
              <a:alphaModFix/>
            </a:blip>
            <a:stretch>
              <a:fillRect b="0" l="0" r="0" t="0"/>
            </a:stretch>
          </a:blipFill>
          <a:ln>
            <a:noFill/>
          </a:ln>
        </p:spPr>
      </p:sp>
      <p:sp>
        <p:nvSpPr>
          <p:cNvPr id="1723" name="Google Shape;1723;p28"/>
          <p:cNvSpPr/>
          <p:nvPr/>
        </p:nvSpPr>
        <p:spPr>
          <a:xfrm>
            <a:off x="10695283" y="7039233"/>
            <a:ext cx="308750" cy="277875"/>
          </a:xfrm>
          <a:custGeom>
            <a:rect b="b" l="l" r="r" t="t"/>
            <a:pathLst>
              <a:path extrusionOk="0" h="277875" w="308750">
                <a:moveTo>
                  <a:pt x="0" y="0"/>
                </a:moveTo>
                <a:lnTo>
                  <a:pt x="308750" y="0"/>
                </a:lnTo>
                <a:lnTo>
                  <a:pt x="308750" y="277875"/>
                </a:lnTo>
                <a:lnTo>
                  <a:pt x="0" y="277875"/>
                </a:lnTo>
                <a:lnTo>
                  <a:pt x="0" y="0"/>
                </a:lnTo>
                <a:close/>
              </a:path>
            </a:pathLst>
          </a:custGeom>
          <a:blipFill rotWithShape="1">
            <a:blip r:embed="rId12">
              <a:alphaModFix/>
            </a:blip>
            <a:stretch>
              <a:fillRect b="0" l="0" r="0" t="0"/>
            </a:stretch>
          </a:blipFill>
          <a:ln>
            <a:noFill/>
          </a:ln>
        </p:spPr>
      </p:sp>
      <p:sp>
        <p:nvSpPr>
          <p:cNvPr id="1724" name="Google Shape;1724;p28"/>
          <p:cNvSpPr txBox="1"/>
          <p:nvPr/>
        </p:nvSpPr>
        <p:spPr>
          <a:xfrm>
            <a:off x="11382716" y="4269507"/>
            <a:ext cx="5801458"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123 Anywhere St., Any City,ST 12345</a:t>
            </a:r>
            <a:endParaRPr/>
          </a:p>
        </p:txBody>
      </p:sp>
      <p:sp>
        <p:nvSpPr>
          <p:cNvPr id="1725" name="Google Shape;1725;p28"/>
          <p:cNvSpPr txBox="1"/>
          <p:nvPr/>
        </p:nvSpPr>
        <p:spPr>
          <a:xfrm>
            <a:off x="11382716" y="5195130"/>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123-456-7890</a:t>
            </a:r>
            <a:endParaRPr/>
          </a:p>
        </p:txBody>
      </p:sp>
      <p:sp>
        <p:nvSpPr>
          <p:cNvPr id="1726" name="Google Shape;1726;p28"/>
          <p:cNvSpPr txBox="1"/>
          <p:nvPr/>
        </p:nvSpPr>
        <p:spPr>
          <a:xfrm>
            <a:off x="11382716" y="6083689"/>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hello@reallygreatsite.com</a:t>
            </a:r>
            <a:endParaRPr/>
          </a:p>
        </p:txBody>
      </p:sp>
      <p:sp>
        <p:nvSpPr>
          <p:cNvPr id="1727" name="Google Shape;1727;p28"/>
          <p:cNvSpPr txBox="1"/>
          <p:nvPr/>
        </p:nvSpPr>
        <p:spPr>
          <a:xfrm>
            <a:off x="11382716" y="7865335"/>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reallygreatsite.com</a:t>
            </a:r>
            <a:endParaRPr/>
          </a:p>
        </p:txBody>
      </p:sp>
      <p:sp>
        <p:nvSpPr>
          <p:cNvPr id="1728" name="Google Shape;1728;p28"/>
          <p:cNvSpPr txBox="1"/>
          <p:nvPr/>
        </p:nvSpPr>
        <p:spPr>
          <a:xfrm>
            <a:off x="11382716" y="6961033"/>
            <a:ext cx="4892954" cy="39624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@reallygreatsite</a:t>
            </a:r>
            <a:endParaRPr/>
          </a:p>
        </p:txBody>
      </p:sp>
      <p:pic>
        <p:nvPicPr>
          <p:cNvPr id="1729" name="Google Shape;1729;p28"/>
          <p:cNvPicPr preferRelativeResize="0"/>
          <p:nvPr/>
        </p:nvPicPr>
        <p:blipFill>
          <a:blip r:embed="rId13">
            <a:alphaModFix/>
          </a:blip>
          <a:stretch>
            <a:fillRect/>
          </a:stretch>
        </p:blipFill>
        <p:spPr>
          <a:xfrm>
            <a:off x="15914049" y="1208575"/>
            <a:ext cx="5419659" cy="1651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grpSp>
        <p:nvGrpSpPr>
          <p:cNvPr id="1734" name="Google Shape;1734;p29"/>
          <p:cNvGrpSpPr/>
          <p:nvPr/>
        </p:nvGrpSpPr>
        <p:grpSpPr>
          <a:xfrm rot="10800000">
            <a:off x="0" y="0"/>
            <a:ext cx="18288000" cy="10431661"/>
            <a:chOff x="0" y="-38100"/>
            <a:chExt cx="4816593" cy="2747433"/>
          </a:xfrm>
        </p:grpSpPr>
        <p:sp>
          <p:nvSpPr>
            <p:cNvPr id="1735" name="Google Shape;1735;p29"/>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736" name="Google Shape;1736;p29"/>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737" name="Google Shape;1737;p29"/>
          <p:cNvPicPr preferRelativeResize="0"/>
          <p:nvPr/>
        </p:nvPicPr>
        <p:blipFill>
          <a:blip r:embed="rId3">
            <a:alphaModFix/>
          </a:blip>
          <a:stretch>
            <a:fillRect/>
          </a:stretch>
        </p:blipFill>
        <p:spPr>
          <a:xfrm>
            <a:off x="8069800" y="1210377"/>
            <a:ext cx="8474250" cy="7937747"/>
          </a:xfrm>
          <a:prstGeom prst="rect">
            <a:avLst/>
          </a:prstGeom>
          <a:noFill/>
          <a:ln>
            <a:noFill/>
          </a:ln>
        </p:spPr>
      </p:pic>
      <p:sp>
        <p:nvSpPr>
          <p:cNvPr id="1738" name="Google Shape;1738;p29"/>
          <p:cNvSpPr txBox="1"/>
          <p:nvPr/>
        </p:nvSpPr>
        <p:spPr>
          <a:xfrm>
            <a:off x="1028700" y="918151"/>
            <a:ext cx="5059131" cy="180657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999" u="none" cap="none" strike="noStrike">
                <a:solidFill>
                  <a:srgbClr val="60C7F6"/>
                </a:solidFill>
                <a:latin typeface="Oswald"/>
                <a:ea typeface="Oswald"/>
                <a:cs typeface="Oswald"/>
                <a:sym typeface="Oswald"/>
              </a:rPr>
              <a:t>RESOURCE </a:t>
            </a:r>
            <a:endParaRPr/>
          </a:p>
          <a:p>
            <a:pPr indent="0" lvl="0" marL="0" marR="0" rtl="0" algn="l">
              <a:lnSpc>
                <a:spcPct val="100000"/>
              </a:lnSpc>
              <a:spcBef>
                <a:spcPts val="0"/>
              </a:spcBef>
              <a:spcAft>
                <a:spcPts val="0"/>
              </a:spcAft>
              <a:buNone/>
            </a:pPr>
            <a:r>
              <a:rPr b="1" i="0" lang="en-US" sz="6999" u="none" cap="none" strike="noStrike">
                <a:solidFill>
                  <a:srgbClr val="60C7F6"/>
                </a:solidFill>
                <a:latin typeface="Oswald"/>
                <a:ea typeface="Oswald"/>
                <a:cs typeface="Oswald"/>
                <a:sym typeface="Oswald"/>
              </a:rPr>
              <a:t>PAGE</a:t>
            </a:r>
            <a:endParaRPr/>
          </a:p>
        </p:txBody>
      </p:sp>
      <p:sp>
        <p:nvSpPr>
          <p:cNvPr id="1739" name="Google Shape;1739;p29"/>
          <p:cNvSpPr txBox="1"/>
          <p:nvPr/>
        </p:nvSpPr>
        <p:spPr>
          <a:xfrm>
            <a:off x="1028700" y="3411855"/>
            <a:ext cx="5059200" cy="5541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Use these design resources in your Canva Presentation.</a:t>
            </a:r>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You can find these fonts online too. Happy designing! </a:t>
            </a:r>
            <a:endParaRPr/>
          </a:p>
          <a:p>
            <a:pPr indent="0" lvl="0" marL="0" marR="0" rtl="0" algn="l">
              <a:lnSpc>
                <a:spcPct val="100000"/>
              </a:lnSpc>
              <a:spcBef>
                <a:spcPts val="0"/>
              </a:spcBef>
              <a:spcAft>
                <a:spcPts val="0"/>
              </a:spcAft>
              <a:buNone/>
            </a:pPr>
            <a:r>
              <a:t/>
            </a:r>
            <a:endParaRPr b="0" i="0" sz="2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400" u="none" cap="none" strike="noStrike">
                <a:solidFill>
                  <a:srgbClr val="FFFFFF"/>
                </a:solidFill>
                <a:latin typeface="Montserrat"/>
                <a:ea typeface="Montserrat"/>
                <a:cs typeface="Montserrat"/>
                <a:sym typeface="Montserrat"/>
              </a:rPr>
              <a:t>Don't forget to delete this page before presenting. </a:t>
            </a:r>
            <a:endParaRPr/>
          </a:p>
        </p:txBody>
      </p:sp>
      <p:sp>
        <p:nvSpPr>
          <p:cNvPr id="1740" name="Google Shape;1740;p29"/>
          <p:cNvSpPr txBox="1"/>
          <p:nvPr/>
        </p:nvSpPr>
        <p:spPr>
          <a:xfrm>
            <a:off x="1028700" y="4694491"/>
            <a:ext cx="4676700" cy="716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327" u="none" cap="none" strike="noStrike">
                <a:solidFill>
                  <a:srgbClr val="FFFFFF"/>
                </a:solidFill>
                <a:latin typeface="Montserrat"/>
                <a:ea typeface="Montserrat"/>
                <a:cs typeface="Montserrat"/>
                <a:sym typeface="Montserrat"/>
              </a:rPr>
              <a:t>This presentation template uses the following free fonts:</a:t>
            </a:r>
            <a:endParaRPr/>
          </a:p>
        </p:txBody>
      </p:sp>
      <p:sp>
        <p:nvSpPr>
          <p:cNvPr id="1741" name="Google Shape;1741;p29"/>
          <p:cNvSpPr txBox="1"/>
          <p:nvPr/>
        </p:nvSpPr>
        <p:spPr>
          <a:xfrm>
            <a:off x="1028700" y="5955744"/>
            <a:ext cx="5059200" cy="767400"/>
          </a:xfrm>
          <a:prstGeom prst="rect">
            <a:avLst/>
          </a:prstGeom>
          <a:noFill/>
          <a:ln>
            <a:noFill/>
          </a:ln>
        </p:spPr>
        <p:txBody>
          <a:bodyPr anchorCtr="0" anchor="t" bIns="0" lIns="0" spcFirstLastPara="1" rIns="0" wrap="square" tIns="0">
            <a:spAutoFit/>
          </a:bodyPr>
          <a:lstStyle/>
          <a:p>
            <a:pPr indent="-179433" lvl="1" marL="358866" marR="0" rtl="0" algn="l">
              <a:lnSpc>
                <a:spcPct val="100000"/>
              </a:lnSpc>
              <a:spcBef>
                <a:spcPts val="0"/>
              </a:spcBef>
              <a:spcAft>
                <a:spcPts val="0"/>
              </a:spcAft>
              <a:buClr>
                <a:srgbClr val="FFFFFF"/>
              </a:buClr>
              <a:buSzPts val="1662"/>
              <a:buFont typeface="Arial"/>
              <a:buAutoNum type="arabicPeriod"/>
            </a:pPr>
            <a:r>
              <a:rPr b="0" i="0" lang="en-US" sz="1662" u="none" cap="none" strike="noStrike">
                <a:solidFill>
                  <a:srgbClr val="FFFFFF"/>
                </a:solidFill>
                <a:latin typeface="Arial"/>
                <a:ea typeface="Arial"/>
                <a:cs typeface="Arial"/>
                <a:sym typeface="Arial"/>
              </a:rPr>
              <a:t>Titles: Oswald</a:t>
            </a:r>
            <a:endParaRPr/>
          </a:p>
          <a:p>
            <a:pPr indent="-179433" lvl="1" marL="358866" marR="0" rtl="0" algn="l">
              <a:lnSpc>
                <a:spcPct val="100000"/>
              </a:lnSpc>
              <a:spcBef>
                <a:spcPts val="0"/>
              </a:spcBef>
              <a:spcAft>
                <a:spcPts val="0"/>
              </a:spcAft>
              <a:buClr>
                <a:srgbClr val="FFFFFF"/>
              </a:buClr>
              <a:buSzPts val="1662"/>
              <a:buFont typeface="Arial"/>
              <a:buAutoNum type="arabicPeriod"/>
            </a:pPr>
            <a:r>
              <a:rPr b="0" i="0" lang="en-US" sz="1662" u="none" cap="none" strike="noStrike">
                <a:solidFill>
                  <a:srgbClr val="FFFFFF"/>
                </a:solidFill>
                <a:latin typeface="Arial"/>
                <a:ea typeface="Arial"/>
                <a:cs typeface="Arial"/>
                <a:sym typeface="Arial"/>
              </a:rPr>
              <a:t>Headers: Oswald</a:t>
            </a:r>
            <a:endParaRPr/>
          </a:p>
          <a:p>
            <a:pPr indent="-179433" lvl="1" marL="358867" marR="0" rtl="0" algn="l">
              <a:lnSpc>
                <a:spcPct val="100000"/>
              </a:lnSpc>
              <a:spcBef>
                <a:spcPts val="0"/>
              </a:spcBef>
              <a:spcAft>
                <a:spcPts val="0"/>
              </a:spcAft>
              <a:buClr>
                <a:srgbClr val="FFFFFF"/>
              </a:buClr>
              <a:buSzPts val="1662"/>
              <a:buFont typeface="Arial"/>
              <a:buAutoNum type="arabicPeriod"/>
            </a:pPr>
            <a:r>
              <a:rPr b="0" i="0" lang="en-US" sz="1662" u="none" cap="none" strike="noStrike">
                <a:solidFill>
                  <a:srgbClr val="FFFFFF"/>
                </a:solidFill>
                <a:latin typeface="Arial"/>
                <a:ea typeface="Arial"/>
                <a:cs typeface="Arial"/>
                <a:sym typeface="Arial"/>
              </a:rPr>
              <a:t>Body Copy: Montserrat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grpSp>
        <p:nvGrpSpPr>
          <p:cNvPr id="526" name="Google Shape;526;p12"/>
          <p:cNvGrpSpPr/>
          <p:nvPr/>
        </p:nvGrpSpPr>
        <p:grpSpPr>
          <a:xfrm rot="10800000">
            <a:off x="0" y="0"/>
            <a:ext cx="18288000" cy="10431661"/>
            <a:chOff x="0" y="-38100"/>
            <a:chExt cx="4816593" cy="2747433"/>
          </a:xfrm>
        </p:grpSpPr>
        <p:sp>
          <p:nvSpPr>
            <p:cNvPr id="527" name="Google Shape;527;p12"/>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528" name="Google Shape;528;p12"/>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29" name="Google Shape;529;p12"/>
          <p:cNvPicPr preferRelativeResize="0"/>
          <p:nvPr/>
        </p:nvPicPr>
        <p:blipFill>
          <a:blip r:embed="rId3">
            <a:alphaModFix/>
          </a:blip>
          <a:stretch>
            <a:fillRect/>
          </a:stretch>
        </p:blipFill>
        <p:spPr>
          <a:xfrm>
            <a:off x="-1859300" y="2"/>
            <a:ext cx="22685911" cy="10268451"/>
          </a:xfrm>
          <a:prstGeom prst="rect">
            <a:avLst/>
          </a:prstGeom>
          <a:noFill/>
          <a:ln>
            <a:noFill/>
          </a:ln>
        </p:spPr>
      </p:pic>
      <p:grpSp>
        <p:nvGrpSpPr>
          <p:cNvPr id="530" name="Google Shape;530;p12"/>
          <p:cNvGrpSpPr/>
          <p:nvPr/>
        </p:nvGrpSpPr>
        <p:grpSpPr>
          <a:xfrm>
            <a:off x="1276999" y="3768298"/>
            <a:ext cx="3304127" cy="3304127"/>
            <a:chOff x="0" y="0"/>
            <a:chExt cx="812800" cy="812800"/>
          </a:xfrm>
        </p:grpSpPr>
        <p:sp>
          <p:nvSpPr>
            <p:cNvPr id="531" name="Google Shape;53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3" name="Google Shape;533;p12"/>
          <p:cNvGrpSpPr/>
          <p:nvPr/>
        </p:nvGrpSpPr>
        <p:grpSpPr>
          <a:xfrm>
            <a:off x="1655555" y="4146854"/>
            <a:ext cx="2547015" cy="2547015"/>
            <a:chOff x="0" y="0"/>
            <a:chExt cx="812800" cy="812800"/>
          </a:xfrm>
        </p:grpSpPr>
        <p:sp>
          <p:nvSpPr>
            <p:cNvPr id="534" name="Google Shape;53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6" name="Google Shape;536;p12"/>
          <p:cNvGrpSpPr/>
          <p:nvPr/>
        </p:nvGrpSpPr>
        <p:grpSpPr>
          <a:xfrm>
            <a:off x="6806595" y="3768298"/>
            <a:ext cx="3304127" cy="3304127"/>
            <a:chOff x="0" y="0"/>
            <a:chExt cx="812800" cy="812800"/>
          </a:xfrm>
        </p:grpSpPr>
        <p:sp>
          <p:nvSpPr>
            <p:cNvPr id="537" name="Google Shape;53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39" name="Google Shape;539;p12"/>
          <p:cNvGrpSpPr/>
          <p:nvPr/>
        </p:nvGrpSpPr>
        <p:grpSpPr>
          <a:xfrm>
            <a:off x="7185150" y="4146854"/>
            <a:ext cx="2547015" cy="2547015"/>
            <a:chOff x="0" y="0"/>
            <a:chExt cx="812800" cy="812800"/>
          </a:xfrm>
        </p:grpSpPr>
        <p:sp>
          <p:nvSpPr>
            <p:cNvPr id="540" name="Google Shape;54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2" name="Google Shape;542;p12"/>
          <p:cNvGrpSpPr/>
          <p:nvPr/>
        </p:nvGrpSpPr>
        <p:grpSpPr>
          <a:xfrm>
            <a:off x="12339571" y="3768298"/>
            <a:ext cx="3304127" cy="3304127"/>
            <a:chOff x="0" y="0"/>
            <a:chExt cx="812800" cy="812800"/>
          </a:xfrm>
        </p:grpSpPr>
        <p:sp>
          <p:nvSpPr>
            <p:cNvPr id="543" name="Google Shape;54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45" name="Google Shape;545;p12"/>
          <p:cNvGrpSpPr/>
          <p:nvPr/>
        </p:nvGrpSpPr>
        <p:grpSpPr>
          <a:xfrm>
            <a:off x="12718127" y="4146854"/>
            <a:ext cx="2547015" cy="2547015"/>
            <a:chOff x="0" y="0"/>
            <a:chExt cx="812800" cy="812800"/>
          </a:xfrm>
        </p:grpSpPr>
        <p:sp>
          <p:nvSpPr>
            <p:cNvPr id="546" name="Google Shape;54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8" name="Google Shape;548;p12"/>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549" name="Google Shape;549;p12"/>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550" name="Google Shape;550;p12"/>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551" name="Google Shape;551;p12"/>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552" name="Google Shape;552;p12"/>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553" name="Google Shape;553;p12"/>
          <p:cNvSpPr txBox="1"/>
          <p:nvPr/>
        </p:nvSpPr>
        <p:spPr>
          <a:xfrm>
            <a:off x="6897871" y="7873674"/>
            <a:ext cx="3306074" cy="505946"/>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499" u="none" cap="none" strike="noStrike">
                <a:solidFill>
                  <a:srgbClr val="60C7F6"/>
                </a:solidFill>
                <a:latin typeface="Oswald"/>
                <a:ea typeface="Oswald"/>
                <a:cs typeface="Oswald"/>
                <a:sym typeface="Oswald"/>
              </a:rPr>
              <a:t>OUR PROJECTS</a:t>
            </a:r>
            <a:endParaRPr/>
          </a:p>
        </p:txBody>
      </p:sp>
      <p:sp>
        <p:nvSpPr>
          <p:cNvPr id="554" name="Google Shape;554;p12"/>
          <p:cNvSpPr txBox="1"/>
          <p:nvPr/>
        </p:nvSpPr>
        <p:spPr>
          <a:xfrm>
            <a:off x="6897871" y="8530590"/>
            <a:ext cx="3493800" cy="7758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lang="en-US" sz="2100">
                <a:solidFill>
                  <a:schemeClr val="lt1"/>
                </a:solidFill>
                <a:latin typeface="Montserrat"/>
                <a:ea typeface="Montserrat"/>
                <a:cs typeface="Montserrat"/>
                <a:sym typeface="Montserrat"/>
              </a:rPr>
              <a:t>Elaborate on what you want to discuss. </a:t>
            </a:r>
            <a:endParaRPr sz="2100">
              <a:solidFill>
                <a:srgbClr val="FFFFFF"/>
              </a:solidFill>
              <a:latin typeface="Montserrat"/>
              <a:ea typeface="Montserrat"/>
              <a:cs typeface="Montserrat"/>
              <a:sym typeface="Montserrat"/>
            </a:endParaRPr>
          </a:p>
        </p:txBody>
      </p:sp>
      <p:sp>
        <p:nvSpPr>
          <p:cNvPr id="555" name="Google Shape;555;p12"/>
          <p:cNvSpPr txBox="1"/>
          <p:nvPr/>
        </p:nvSpPr>
        <p:spPr>
          <a:xfrm>
            <a:off x="1380209" y="7843150"/>
            <a:ext cx="3306074" cy="505946"/>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499" u="none" cap="none" strike="noStrike">
                <a:solidFill>
                  <a:srgbClr val="60C7F6"/>
                </a:solidFill>
                <a:latin typeface="Oswald"/>
                <a:ea typeface="Oswald"/>
                <a:cs typeface="Oswald"/>
                <a:sym typeface="Oswald"/>
              </a:rPr>
              <a:t>INTRODUCTION</a:t>
            </a:r>
            <a:endParaRPr/>
          </a:p>
        </p:txBody>
      </p:sp>
      <p:sp>
        <p:nvSpPr>
          <p:cNvPr id="556" name="Google Shape;556;p12"/>
          <p:cNvSpPr txBox="1"/>
          <p:nvPr/>
        </p:nvSpPr>
        <p:spPr>
          <a:xfrm>
            <a:off x="1380209" y="8530590"/>
            <a:ext cx="3525254" cy="72434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557" name="Google Shape;557;p12"/>
          <p:cNvSpPr txBox="1"/>
          <p:nvPr/>
        </p:nvSpPr>
        <p:spPr>
          <a:xfrm>
            <a:off x="12382538" y="7843150"/>
            <a:ext cx="2039855" cy="505946"/>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499" u="none" cap="none" strike="noStrike">
                <a:solidFill>
                  <a:srgbClr val="60C7F6"/>
                </a:solidFill>
                <a:latin typeface="Oswald"/>
                <a:ea typeface="Oswald"/>
                <a:cs typeface="Oswald"/>
                <a:sym typeface="Oswald"/>
              </a:rPr>
              <a:t>ABOUT US</a:t>
            </a:r>
            <a:endParaRPr/>
          </a:p>
        </p:txBody>
      </p:sp>
      <p:sp>
        <p:nvSpPr>
          <p:cNvPr id="558" name="Google Shape;558;p12"/>
          <p:cNvSpPr txBox="1"/>
          <p:nvPr/>
        </p:nvSpPr>
        <p:spPr>
          <a:xfrm>
            <a:off x="12382538" y="8530590"/>
            <a:ext cx="3511006" cy="72434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Elaborate on what you want to discuss. </a:t>
            </a:r>
            <a:endParaRPr/>
          </a:p>
        </p:txBody>
      </p:sp>
      <p:sp>
        <p:nvSpPr>
          <p:cNvPr id="559" name="Google Shape;559;p12"/>
          <p:cNvSpPr txBox="1"/>
          <p:nvPr/>
        </p:nvSpPr>
        <p:spPr>
          <a:xfrm>
            <a:off x="1028700" y="2089361"/>
            <a:ext cx="8770984" cy="106045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8000" u="none" cap="none" strike="noStrike">
                <a:solidFill>
                  <a:srgbClr val="60C7F6"/>
                </a:solidFill>
                <a:latin typeface="Oswald"/>
                <a:ea typeface="Oswald"/>
                <a:cs typeface="Oswald"/>
                <a:sym typeface="Oswald"/>
              </a:rPr>
              <a:t>TABLE OF CONTENTS</a:t>
            </a:r>
            <a:endParaRPr/>
          </a:p>
        </p:txBody>
      </p:sp>
      <p:sp>
        <p:nvSpPr>
          <p:cNvPr id="560" name="Google Shape;560;p12"/>
          <p:cNvSpPr txBox="1"/>
          <p:nvPr/>
        </p:nvSpPr>
        <p:spPr>
          <a:xfrm>
            <a:off x="2141222" y="4700834"/>
            <a:ext cx="1766182" cy="146706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0965" u="none" cap="none" strike="noStrike">
                <a:solidFill>
                  <a:srgbClr val="FFFFFF"/>
                </a:solidFill>
                <a:latin typeface="Barlow"/>
                <a:ea typeface="Barlow"/>
                <a:cs typeface="Barlow"/>
                <a:sym typeface="Barlow"/>
              </a:rPr>
              <a:t>01.</a:t>
            </a:r>
            <a:endParaRPr/>
          </a:p>
        </p:txBody>
      </p:sp>
      <p:sp>
        <p:nvSpPr>
          <p:cNvPr id="561" name="Google Shape;561;p12"/>
          <p:cNvSpPr txBox="1"/>
          <p:nvPr/>
        </p:nvSpPr>
        <p:spPr>
          <a:xfrm>
            <a:off x="7605631" y="4700834"/>
            <a:ext cx="2078423" cy="146706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0965" u="none" cap="none" strike="noStrike">
                <a:solidFill>
                  <a:srgbClr val="FFFFFF"/>
                </a:solidFill>
                <a:latin typeface="Barlow"/>
                <a:ea typeface="Barlow"/>
                <a:cs typeface="Barlow"/>
                <a:sym typeface="Barlow"/>
              </a:rPr>
              <a:t>02.</a:t>
            </a:r>
            <a:endParaRPr/>
          </a:p>
        </p:txBody>
      </p:sp>
      <p:sp>
        <p:nvSpPr>
          <p:cNvPr id="562" name="Google Shape;562;p12"/>
          <p:cNvSpPr txBox="1"/>
          <p:nvPr/>
        </p:nvSpPr>
        <p:spPr>
          <a:xfrm>
            <a:off x="13080808" y="4691553"/>
            <a:ext cx="2078423" cy="146706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10965" u="none" cap="none" strike="noStrike">
                <a:solidFill>
                  <a:srgbClr val="FFFFFF"/>
                </a:solidFill>
                <a:latin typeface="Barlow"/>
                <a:ea typeface="Barlow"/>
                <a:cs typeface="Barlow"/>
                <a:sym typeface="Barlow"/>
              </a:rPr>
              <a:t>03.</a:t>
            </a:r>
            <a:endParaRPr/>
          </a:p>
        </p:txBody>
      </p:sp>
      <p:grpSp>
        <p:nvGrpSpPr>
          <p:cNvPr id="563" name="Google Shape;563;p12"/>
          <p:cNvGrpSpPr/>
          <p:nvPr/>
        </p:nvGrpSpPr>
        <p:grpSpPr>
          <a:xfrm>
            <a:off x="5351527" y="1238448"/>
            <a:ext cx="3114596" cy="80027"/>
            <a:chOff x="0" y="0"/>
            <a:chExt cx="4152794" cy="106703"/>
          </a:xfrm>
        </p:grpSpPr>
        <p:grpSp>
          <p:nvGrpSpPr>
            <p:cNvPr id="564" name="Google Shape;564;p12"/>
            <p:cNvGrpSpPr/>
            <p:nvPr/>
          </p:nvGrpSpPr>
          <p:grpSpPr>
            <a:xfrm>
              <a:off x="0" y="0"/>
              <a:ext cx="106703" cy="106703"/>
              <a:chOff x="0" y="0"/>
              <a:chExt cx="812800" cy="812800"/>
            </a:xfrm>
          </p:grpSpPr>
          <p:sp>
            <p:nvSpPr>
              <p:cNvPr id="565" name="Google Shape;565;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67" name="Google Shape;567;p12"/>
            <p:cNvGrpSpPr/>
            <p:nvPr/>
          </p:nvGrpSpPr>
          <p:grpSpPr>
            <a:xfrm>
              <a:off x="1348697" y="0"/>
              <a:ext cx="106703" cy="106703"/>
              <a:chOff x="0" y="0"/>
              <a:chExt cx="812800" cy="812800"/>
            </a:xfrm>
          </p:grpSpPr>
          <p:sp>
            <p:nvSpPr>
              <p:cNvPr id="568" name="Google Shape;568;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0" name="Google Shape;570;p12"/>
            <p:cNvGrpSpPr/>
            <p:nvPr/>
          </p:nvGrpSpPr>
          <p:grpSpPr>
            <a:xfrm>
              <a:off x="1798263" y="0"/>
              <a:ext cx="106703" cy="106703"/>
              <a:chOff x="0" y="0"/>
              <a:chExt cx="812800" cy="812800"/>
            </a:xfrm>
          </p:grpSpPr>
          <p:sp>
            <p:nvSpPr>
              <p:cNvPr id="571" name="Google Shape;571;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3" name="Google Shape;573;p12"/>
            <p:cNvGrpSpPr/>
            <p:nvPr/>
          </p:nvGrpSpPr>
          <p:grpSpPr>
            <a:xfrm>
              <a:off x="2247828" y="0"/>
              <a:ext cx="106703" cy="106703"/>
              <a:chOff x="0" y="0"/>
              <a:chExt cx="812800" cy="812800"/>
            </a:xfrm>
          </p:grpSpPr>
          <p:sp>
            <p:nvSpPr>
              <p:cNvPr id="574" name="Google Shape;574;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6" name="Google Shape;576;p12"/>
            <p:cNvGrpSpPr/>
            <p:nvPr/>
          </p:nvGrpSpPr>
          <p:grpSpPr>
            <a:xfrm>
              <a:off x="2697394" y="0"/>
              <a:ext cx="106703" cy="106703"/>
              <a:chOff x="0" y="0"/>
              <a:chExt cx="812800" cy="812800"/>
            </a:xfrm>
          </p:grpSpPr>
          <p:sp>
            <p:nvSpPr>
              <p:cNvPr id="577" name="Google Shape;577;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79" name="Google Shape;579;p12"/>
            <p:cNvGrpSpPr/>
            <p:nvPr/>
          </p:nvGrpSpPr>
          <p:grpSpPr>
            <a:xfrm>
              <a:off x="3146959" y="0"/>
              <a:ext cx="106703" cy="106703"/>
              <a:chOff x="0" y="0"/>
              <a:chExt cx="812800" cy="812800"/>
            </a:xfrm>
          </p:grpSpPr>
          <p:sp>
            <p:nvSpPr>
              <p:cNvPr id="580" name="Google Shape;580;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2" name="Google Shape;582;p12"/>
            <p:cNvGrpSpPr/>
            <p:nvPr/>
          </p:nvGrpSpPr>
          <p:grpSpPr>
            <a:xfrm>
              <a:off x="449566" y="0"/>
              <a:ext cx="106703" cy="106703"/>
              <a:chOff x="0" y="0"/>
              <a:chExt cx="812800" cy="812800"/>
            </a:xfrm>
          </p:grpSpPr>
          <p:sp>
            <p:nvSpPr>
              <p:cNvPr id="583" name="Google Shape;583;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5" name="Google Shape;585;p12"/>
            <p:cNvGrpSpPr/>
            <p:nvPr/>
          </p:nvGrpSpPr>
          <p:grpSpPr>
            <a:xfrm>
              <a:off x="899131" y="0"/>
              <a:ext cx="106703" cy="106703"/>
              <a:chOff x="0" y="0"/>
              <a:chExt cx="812800" cy="812800"/>
            </a:xfrm>
          </p:grpSpPr>
          <p:sp>
            <p:nvSpPr>
              <p:cNvPr id="586" name="Google Shape;58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88" name="Google Shape;588;p12"/>
            <p:cNvGrpSpPr/>
            <p:nvPr/>
          </p:nvGrpSpPr>
          <p:grpSpPr>
            <a:xfrm>
              <a:off x="3596525" y="0"/>
              <a:ext cx="106703" cy="106703"/>
              <a:chOff x="0" y="0"/>
              <a:chExt cx="812800" cy="812800"/>
            </a:xfrm>
          </p:grpSpPr>
          <p:sp>
            <p:nvSpPr>
              <p:cNvPr id="589" name="Google Shape;589;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91" name="Google Shape;591;p12"/>
            <p:cNvGrpSpPr/>
            <p:nvPr/>
          </p:nvGrpSpPr>
          <p:grpSpPr>
            <a:xfrm>
              <a:off x="4046091" y="0"/>
              <a:ext cx="106703" cy="106703"/>
              <a:chOff x="0" y="0"/>
              <a:chExt cx="812800" cy="812800"/>
            </a:xfrm>
          </p:grpSpPr>
          <p:sp>
            <p:nvSpPr>
              <p:cNvPr id="592" name="Google Shape;592;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2"/>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594" name="Google Shape;594;p12"/>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4">
              <a:alphaModFix/>
            </a:blip>
            <a:stretch>
              <a:fillRect b="0" l="0" r="0" t="0"/>
            </a:stretch>
          </a:blipFill>
          <a:ln>
            <a:noFill/>
          </a:ln>
        </p:spPr>
      </p:sp>
      <p:pic>
        <p:nvPicPr>
          <p:cNvPr id="595" name="Google Shape;595;p12"/>
          <p:cNvPicPr preferRelativeResize="0"/>
          <p:nvPr/>
        </p:nvPicPr>
        <p:blipFill>
          <a:blip r:embed="rId5">
            <a:alphaModFix/>
          </a:blip>
          <a:stretch>
            <a:fillRect/>
          </a:stretch>
        </p:blipFill>
        <p:spPr>
          <a:xfrm>
            <a:off x="15643663" y="1195887"/>
            <a:ext cx="5276622" cy="1605650"/>
          </a:xfrm>
          <a:prstGeom prst="rect">
            <a:avLst/>
          </a:prstGeom>
          <a:noFill/>
          <a:ln>
            <a:noFill/>
          </a:ln>
        </p:spPr>
      </p:pic>
      <p:pic>
        <p:nvPicPr>
          <p:cNvPr id="596" name="Google Shape;596;p12"/>
          <p:cNvPicPr preferRelativeResize="0"/>
          <p:nvPr/>
        </p:nvPicPr>
        <p:blipFill>
          <a:blip r:embed="rId6">
            <a:alphaModFix/>
          </a:blip>
          <a:stretch>
            <a:fillRect/>
          </a:stretch>
        </p:blipFill>
        <p:spPr>
          <a:xfrm>
            <a:off x="16767525" y="2566325"/>
            <a:ext cx="975425" cy="6688625"/>
          </a:xfrm>
          <a:prstGeom prst="rect">
            <a:avLst/>
          </a:prstGeom>
          <a:noFill/>
          <a:ln>
            <a:noFill/>
          </a:ln>
        </p:spPr>
      </p:pic>
      <p:pic>
        <p:nvPicPr>
          <p:cNvPr id="597" name="Google Shape;597;p12"/>
          <p:cNvPicPr preferRelativeResize="0"/>
          <p:nvPr/>
        </p:nvPicPr>
        <p:blipFill>
          <a:blip r:embed="rId7">
            <a:alphaModFix/>
          </a:blip>
          <a:stretch>
            <a:fillRect/>
          </a:stretch>
        </p:blipFill>
        <p:spPr>
          <a:xfrm>
            <a:off x="6872175" y="3825025"/>
            <a:ext cx="3160338" cy="3166705"/>
          </a:xfrm>
          <a:prstGeom prst="rect">
            <a:avLst/>
          </a:prstGeom>
          <a:noFill/>
          <a:ln>
            <a:noFill/>
          </a:ln>
        </p:spPr>
      </p:pic>
      <p:pic>
        <p:nvPicPr>
          <p:cNvPr id="598" name="Google Shape;598;p12"/>
          <p:cNvPicPr preferRelativeResize="0"/>
          <p:nvPr/>
        </p:nvPicPr>
        <p:blipFill>
          <a:blip r:embed="rId7">
            <a:alphaModFix/>
          </a:blip>
          <a:stretch>
            <a:fillRect/>
          </a:stretch>
        </p:blipFill>
        <p:spPr>
          <a:xfrm>
            <a:off x="12411450" y="3837012"/>
            <a:ext cx="3160338" cy="3166705"/>
          </a:xfrm>
          <a:prstGeom prst="rect">
            <a:avLst/>
          </a:prstGeom>
          <a:noFill/>
          <a:ln>
            <a:noFill/>
          </a:ln>
        </p:spPr>
      </p:pic>
      <p:pic>
        <p:nvPicPr>
          <p:cNvPr id="599" name="Google Shape;599;p12"/>
          <p:cNvPicPr preferRelativeResize="0"/>
          <p:nvPr/>
        </p:nvPicPr>
        <p:blipFill>
          <a:blip r:embed="rId7">
            <a:alphaModFix/>
          </a:blip>
          <a:stretch>
            <a:fillRect/>
          </a:stretch>
        </p:blipFill>
        <p:spPr>
          <a:xfrm>
            <a:off x="1341175" y="3837125"/>
            <a:ext cx="3160338" cy="316670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grpSp>
        <p:nvGrpSpPr>
          <p:cNvPr id="1746" name="Google Shape;1746;p30"/>
          <p:cNvGrpSpPr/>
          <p:nvPr/>
        </p:nvGrpSpPr>
        <p:grpSpPr>
          <a:xfrm rot="10800000">
            <a:off x="-122" y="-66"/>
            <a:ext cx="18288122" cy="10431728"/>
            <a:chOff x="0" y="-38100"/>
            <a:chExt cx="4816593" cy="2747433"/>
          </a:xfrm>
        </p:grpSpPr>
        <p:sp>
          <p:nvSpPr>
            <p:cNvPr id="1747" name="Google Shape;1747;p30"/>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748" name="Google Shape;1748;p30"/>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749" name="Google Shape;1749;p30"/>
          <p:cNvPicPr preferRelativeResize="0"/>
          <p:nvPr/>
        </p:nvPicPr>
        <p:blipFill>
          <a:blip r:embed="rId3">
            <a:alphaModFix/>
          </a:blip>
          <a:stretch>
            <a:fillRect/>
          </a:stretch>
        </p:blipFill>
        <p:spPr>
          <a:xfrm>
            <a:off x="6617750" y="2753825"/>
            <a:ext cx="6025501" cy="1506375"/>
          </a:xfrm>
          <a:prstGeom prst="rect">
            <a:avLst/>
          </a:prstGeom>
          <a:noFill/>
          <a:ln>
            <a:noFill/>
          </a:ln>
        </p:spPr>
      </p:pic>
      <p:sp>
        <p:nvSpPr>
          <p:cNvPr id="1750" name="Google Shape;1750;p30"/>
          <p:cNvSpPr txBox="1"/>
          <p:nvPr/>
        </p:nvSpPr>
        <p:spPr>
          <a:xfrm>
            <a:off x="3304524" y="8514631"/>
            <a:ext cx="12651900" cy="5388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3500" u="none" cap="none" strike="noStrike">
                <a:solidFill>
                  <a:srgbClr val="FFFFFF"/>
                </a:solidFill>
                <a:latin typeface="Montserrat"/>
                <a:ea typeface="Montserrat"/>
                <a:cs typeface="Montserrat"/>
                <a:sym typeface="Montserrat"/>
              </a:rPr>
              <a:t>Happy designing! </a:t>
            </a:r>
            <a:endParaRPr/>
          </a:p>
        </p:txBody>
      </p:sp>
      <p:pic>
        <p:nvPicPr>
          <p:cNvPr id="1751" name="Google Shape;1751;p30"/>
          <p:cNvPicPr preferRelativeResize="0"/>
          <p:nvPr/>
        </p:nvPicPr>
        <p:blipFill>
          <a:blip r:embed="rId4">
            <a:alphaModFix/>
          </a:blip>
          <a:stretch>
            <a:fillRect/>
          </a:stretch>
        </p:blipFill>
        <p:spPr>
          <a:xfrm>
            <a:off x="-1941675" y="0"/>
            <a:ext cx="22825329" cy="10287001"/>
          </a:xfrm>
          <a:prstGeom prst="rect">
            <a:avLst/>
          </a:prstGeom>
          <a:noFill/>
          <a:ln>
            <a:noFill/>
          </a:ln>
        </p:spPr>
      </p:pic>
      <p:sp>
        <p:nvSpPr>
          <p:cNvPr id="1752" name="Google Shape;1752;p30"/>
          <p:cNvSpPr txBox="1"/>
          <p:nvPr/>
        </p:nvSpPr>
        <p:spPr>
          <a:xfrm>
            <a:off x="5767435" y="1152525"/>
            <a:ext cx="7726128" cy="939799"/>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999" u="none" cap="none" strike="noStrike">
                <a:solidFill>
                  <a:srgbClr val="60C7F6"/>
                </a:solidFill>
                <a:latin typeface="Archivo Black"/>
                <a:ea typeface="Archivo Black"/>
                <a:cs typeface="Archivo Black"/>
                <a:sym typeface="Archivo Black"/>
              </a:rPr>
              <a:t>CREDITS</a:t>
            </a:r>
            <a:endParaRPr/>
          </a:p>
        </p:txBody>
      </p:sp>
      <p:sp>
        <p:nvSpPr>
          <p:cNvPr id="1753" name="Google Shape;1753;p30"/>
          <p:cNvSpPr txBox="1"/>
          <p:nvPr/>
        </p:nvSpPr>
        <p:spPr>
          <a:xfrm>
            <a:off x="3630197" y="4926944"/>
            <a:ext cx="11810379" cy="1393190"/>
          </a:xfrm>
          <a:prstGeom prst="rect">
            <a:avLst/>
          </a:prstGeom>
          <a:noFill/>
          <a:ln>
            <a:noFill/>
          </a:ln>
        </p:spPr>
        <p:txBody>
          <a:bodyPr anchorCtr="0" anchor="t" bIns="0" lIns="0" spcFirstLastPara="1" rIns="0" wrap="square" tIns="0">
            <a:spAutoFit/>
          </a:bodyPr>
          <a:lstStyle/>
          <a:p>
            <a:pPr indent="0" lvl="0" marL="0" marR="0" rtl="0" algn="ctr">
              <a:lnSpc>
                <a:spcPct val="130006"/>
              </a:lnSpc>
              <a:spcBef>
                <a:spcPts val="0"/>
              </a:spcBef>
              <a:spcAft>
                <a:spcPts val="0"/>
              </a:spcAft>
              <a:buNone/>
            </a:pPr>
            <a:r>
              <a:rPr b="0" i="0" lang="en-US" sz="4299" u="none" cap="none" strike="noStrike">
                <a:solidFill>
                  <a:srgbClr val="FFFFFF"/>
                </a:solidFill>
                <a:latin typeface="Montserrat"/>
                <a:ea typeface="Montserrat"/>
                <a:cs typeface="Montserrat"/>
                <a:sym typeface="Montserrat"/>
              </a:rPr>
              <a:t>This presentation template is free for everyone to use thanks to the following:</a:t>
            </a:r>
            <a:endParaRPr/>
          </a:p>
        </p:txBody>
      </p:sp>
      <p:sp>
        <p:nvSpPr>
          <p:cNvPr id="1754" name="Google Shape;1754;p30"/>
          <p:cNvSpPr txBox="1"/>
          <p:nvPr/>
        </p:nvSpPr>
        <p:spPr>
          <a:xfrm>
            <a:off x="3304524" y="7095406"/>
            <a:ext cx="12651949" cy="850900"/>
          </a:xfrm>
          <a:prstGeom prst="rect">
            <a:avLst/>
          </a:prstGeom>
          <a:noFill/>
          <a:ln>
            <a:noFill/>
          </a:ln>
        </p:spPr>
        <p:txBody>
          <a:bodyPr anchorCtr="0" anchor="t" bIns="0" lIns="0" spcFirstLastPara="1" rIns="0" wrap="square" tIns="0">
            <a:spAutoFit/>
          </a:bodyPr>
          <a:lstStyle/>
          <a:p>
            <a:pPr indent="0" lvl="0" marL="0" marR="0" rtl="0" algn="ctr">
              <a:lnSpc>
                <a:spcPct val="140016"/>
              </a:lnSpc>
              <a:spcBef>
                <a:spcPts val="0"/>
              </a:spcBef>
              <a:spcAft>
                <a:spcPts val="0"/>
              </a:spcAft>
              <a:buNone/>
            </a:pPr>
            <a:r>
              <a:rPr b="0" i="0" lang="en-US" sz="2499" u="none" cap="none" strike="noStrike">
                <a:solidFill>
                  <a:srgbClr val="FFFFFF"/>
                </a:solidFill>
                <a:latin typeface="Montserrat"/>
                <a:ea typeface="Montserrat"/>
                <a:cs typeface="Montserrat"/>
                <a:sym typeface="Montserrat"/>
              </a:rPr>
              <a:t>SlidesCarnival for the presentation template</a:t>
            </a:r>
            <a:endParaRPr/>
          </a:p>
          <a:p>
            <a:pPr indent="0" lvl="0" marL="0" marR="0" rtl="0" algn="ctr">
              <a:lnSpc>
                <a:spcPct val="140000"/>
              </a:lnSpc>
              <a:spcBef>
                <a:spcPts val="0"/>
              </a:spcBef>
              <a:spcAft>
                <a:spcPts val="0"/>
              </a:spcAft>
              <a:buNone/>
            </a:pPr>
            <a:r>
              <a:rPr b="0" i="0" lang="en-US" sz="2500" u="none" cap="none" strike="noStrike">
                <a:solidFill>
                  <a:srgbClr val="FFFFFF"/>
                </a:solidFill>
                <a:latin typeface="Montserrat"/>
                <a:ea typeface="Montserrat"/>
                <a:cs typeface="Montserrat"/>
                <a:sym typeface="Montserrat"/>
              </a:rPr>
              <a:t>Pexels for the photos</a:t>
            </a:r>
            <a:endParaRPr/>
          </a:p>
        </p:txBody>
      </p:sp>
      <p:grpSp>
        <p:nvGrpSpPr>
          <p:cNvPr id="1755" name="Google Shape;1755;p30"/>
          <p:cNvGrpSpPr/>
          <p:nvPr/>
        </p:nvGrpSpPr>
        <p:grpSpPr>
          <a:xfrm>
            <a:off x="888177" y="2575755"/>
            <a:ext cx="3114596" cy="80027"/>
            <a:chOff x="0" y="0"/>
            <a:chExt cx="4152794" cy="106703"/>
          </a:xfrm>
        </p:grpSpPr>
        <p:grpSp>
          <p:nvGrpSpPr>
            <p:cNvPr id="1756" name="Google Shape;1756;p30"/>
            <p:cNvGrpSpPr/>
            <p:nvPr/>
          </p:nvGrpSpPr>
          <p:grpSpPr>
            <a:xfrm>
              <a:off x="0" y="0"/>
              <a:ext cx="106703" cy="106703"/>
              <a:chOff x="0" y="0"/>
              <a:chExt cx="812800" cy="812800"/>
            </a:xfrm>
          </p:grpSpPr>
          <p:sp>
            <p:nvSpPr>
              <p:cNvPr id="1757" name="Google Shape;1757;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59" name="Google Shape;1759;p30"/>
            <p:cNvGrpSpPr/>
            <p:nvPr/>
          </p:nvGrpSpPr>
          <p:grpSpPr>
            <a:xfrm>
              <a:off x="1348697" y="0"/>
              <a:ext cx="106703" cy="106703"/>
              <a:chOff x="0" y="0"/>
              <a:chExt cx="812800" cy="812800"/>
            </a:xfrm>
          </p:grpSpPr>
          <p:sp>
            <p:nvSpPr>
              <p:cNvPr id="1760" name="Google Shape;1760;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62" name="Google Shape;1762;p30"/>
            <p:cNvGrpSpPr/>
            <p:nvPr/>
          </p:nvGrpSpPr>
          <p:grpSpPr>
            <a:xfrm>
              <a:off x="1798263" y="0"/>
              <a:ext cx="106703" cy="106703"/>
              <a:chOff x="0" y="0"/>
              <a:chExt cx="812800" cy="812800"/>
            </a:xfrm>
          </p:grpSpPr>
          <p:sp>
            <p:nvSpPr>
              <p:cNvPr id="1763" name="Google Shape;1763;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65" name="Google Shape;1765;p30"/>
            <p:cNvGrpSpPr/>
            <p:nvPr/>
          </p:nvGrpSpPr>
          <p:grpSpPr>
            <a:xfrm>
              <a:off x="2247828" y="0"/>
              <a:ext cx="106703" cy="106703"/>
              <a:chOff x="0" y="0"/>
              <a:chExt cx="812800" cy="812800"/>
            </a:xfrm>
          </p:grpSpPr>
          <p:sp>
            <p:nvSpPr>
              <p:cNvPr id="1766" name="Google Shape;1766;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68" name="Google Shape;1768;p30"/>
            <p:cNvGrpSpPr/>
            <p:nvPr/>
          </p:nvGrpSpPr>
          <p:grpSpPr>
            <a:xfrm>
              <a:off x="2697394" y="0"/>
              <a:ext cx="106703" cy="106703"/>
              <a:chOff x="0" y="0"/>
              <a:chExt cx="812800" cy="812800"/>
            </a:xfrm>
          </p:grpSpPr>
          <p:sp>
            <p:nvSpPr>
              <p:cNvPr id="1769" name="Google Shape;1769;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71" name="Google Shape;1771;p30"/>
            <p:cNvGrpSpPr/>
            <p:nvPr/>
          </p:nvGrpSpPr>
          <p:grpSpPr>
            <a:xfrm>
              <a:off x="3146959" y="0"/>
              <a:ext cx="106703" cy="106703"/>
              <a:chOff x="0" y="0"/>
              <a:chExt cx="812800" cy="812800"/>
            </a:xfrm>
          </p:grpSpPr>
          <p:sp>
            <p:nvSpPr>
              <p:cNvPr id="1772" name="Google Shape;1772;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74" name="Google Shape;1774;p30"/>
            <p:cNvGrpSpPr/>
            <p:nvPr/>
          </p:nvGrpSpPr>
          <p:grpSpPr>
            <a:xfrm>
              <a:off x="449566" y="0"/>
              <a:ext cx="106703" cy="106703"/>
              <a:chOff x="0" y="0"/>
              <a:chExt cx="812800" cy="812800"/>
            </a:xfrm>
          </p:grpSpPr>
          <p:sp>
            <p:nvSpPr>
              <p:cNvPr id="1775" name="Google Shape;1775;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77" name="Google Shape;1777;p30"/>
            <p:cNvGrpSpPr/>
            <p:nvPr/>
          </p:nvGrpSpPr>
          <p:grpSpPr>
            <a:xfrm>
              <a:off x="899131" y="0"/>
              <a:ext cx="106703" cy="106703"/>
              <a:chOff x="0" y="0"/>
              <a:chExt cx="812800" cy="812800"/>
            </a:xfrm>
          </p:grpSpPr>
          <p:sp>
            <p:nvSpPr>
              <p:cNvPr id="1778" name="Google Shape;1778;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80" name="Google Shape;1780;p30"/>
            <p:cNvGrpSpPr/>
            <p:nvPr/>
          </p:nvGrpSpPr>
          <p:grpSpPr>
            <a:xfrm>
              <a:off x="3596525" y="0"/>
              <a:ext cx="106703" cy="106703"/>
              <a:chOff x="0" y="0"/>
              <a:chExt cx="812800" cy="812800"/>
            </a:xfrm>
          </p:grpSpPr>
          <p:sp>
            <p:nvSpPr>
              <p:cNvPr id="1781" name="Google Shape;1781;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83" name="Google Shape;1783;p30"/>
            <p:cNvGrpSpPr/>
            <p:nvPr/>
          </p:nvGrpSpPr>
          <p:grpSpPr>
            <a:xfrm>
              <a:off x="4046091" y="0"/>
              <a:ext cx="106703" cy="106703"/>
              <a:chOff x="0" y="0"/>
              <a:chExt cx="812800" cy="812800"/>
            </a:xfrm>
          </p:grpSpPr>
          <p:sp>
            <p:nvSpPr>
              <p:cNvPr id="1784" name="Google Shape;1784;p3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grpSp>
        <p:nvGrpSpPr>
          <p:cNvPr id="604" name="Google Shape;604;p13"/>
          <p:cNvGrpSpPr/>
          <p:nvPr/>
        </p:nvGrpSpPr>
        <p:grpSpPr>
          <a:xfrm rot="10800000">
            <a:off x="0" y="0"/>
            <a:ext cx="18288000" cy="10431661"/>
            <a:chOff x="0" y="-38100"/>
            <a:chExt cx="4816593" cy="2747433"/>
          </a:xfrm>
        </p:grpSpPr>
        <p:sp>
          <p:nvSpPr>
            <p:cNvPr id="605" name="Google Shape;605;p13"/>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06" name="Google Shape;606;p13"/>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07" name="Google Shape;607;p13"/>
          <p:cNvPicPr preferRelativeResize="0"/>
          <p:nvPr/>
        </p:nvPicPr>
        <p:blipFill>
          <a:blip r:embed="rId3">
            <a:alphaModFix/>
          </a:blip>
          <a:stretch>
            <a:fillRect/>
          </a:stretch>
        </p:blipFill>
        <p:spPr>
          <a:xfrm>
            <a:off x="-1781222" y="10927"/>
            <a:ext cx="22685911" cy="10268451"/>
          </a:xfrm>
          <a:prstGeom prst="rect">
            <a:avLst/>
          </a:prstGeom>
          <a:noFill/>
          <a:ln>
            <a:noFill/>
          </a:ln>
        </p:spPr>
      </p:pic>
      <p:sp>
        <p:nvSpPr>
          <p:cNvPr id="608" name="Google Shape;608;p13"/>
          <p:cNvSpPr/>
          <p:nvPr/>
        </p:nvSpPr>
        <p:spPr>
          <a:xfrm>
            <a:off x="5215525" y="-4510372"/>
            <a:ext cx="19307741" cy="19307741"/>
          </a:xfrm>
          <a:custGeom>
            <a:rect b="b" l="l" r="r" t="t"/>
            <a:pathLst>
              <a:path extrusionOk="0" h="19307741" w="19307741">
                <a:moveTo>
                  <a:pt x="0" y="0"/>
                </a:moveTo>
                <a:lnTo>
                  <a:pt x="19307742" y="0"/>
                </a:lnTo>
                <a:lnTo>
                  <a:pt x="19307742" y="19307741"/>
                </a:lnTo>
                <a:lnTo>
                  <a:pt x="0" y="19307741"/>
                </a:lnTo>
                <a:lnTo>
                  <a:pt x="0" y="0"/>
                </a:lnTo>
                <a:close/>
              </a:path>
            </a:pathLst>
          </a:custGeom>
          <a:blipFill rotWithShape="1">
            <a:blip r:embed="rId4">
              <a:alphaModFix amt="50000"/>
            </a:blip>
            <a:stretch>
              <a:fillRect b="0" l="0" r="0" t="0"/>
            </a:stretch>
          </a:blipFill>
          <a:ln>
            <a:noFill/>
          </a:ln>
        </p:spPr>
      </p:sp>
      <p:pic>
        <p:nvPicPr>
          <p:cNvPr id="609" name="Google Shape;609;p13"/>
          <p:cNvPicPr preferRelativeResize="0"/>
          <p:nvPr/>
        </p:nvPicPr>
        <p:blipFill>
          <a:blip r:embed="rId5">
            <a:alphaModFix/>
          </a:blip>
          <a:stretch>
            <a:fillRect/>
          </a:stretch>
        </p:blipFill>
        <p:spPr>
          <a:xfrm>
            <a:off x="7347050" y="245250"/>
            <a:ext cx="10949323" cy="10949323"/>
          </a:xfrm>
          <a:prstGeom prst="rect">
            <a:avLst/>
          </a:prstGeom>
          <a:noFill/>
          <a:ln>
            <a:noFill/>
          </a:ln>
        </p:spPr>
      </p:pic>
      <p:grpSp>
        <p:nvGrpSpPr>
          <p:cNvPr id="610" name="Google Shape;610;p13"/>
          <p:cNvGrpSpPr/>
          <p:nvPr/>
        </p:nvGrpSpPr>
        <p:grpSpPr>
          <a:xfrm>
            <a:off x="-2590841" y="8041308"/>
            <a:ext cx="4452761" cy="1774908"/>
            <a:chOff x="0" y="0"/>
            <a:chExt cx="5937015" cy="2366544"/>
          </a:xfrm>
        </p:grpSpPr>
        <p:sp>
          <p:nvSpPr>
            <p:cNvPr id="611" name="Google Shape;611;p13"/>
            <p:cNvSpPr/>
            <p:nvPr/>
          </p:nvSpPr>
          <p:spPr>
            <a:xfrm flipH="1">
              <a:off x="1456410" y="0"/>
              <a:ext cx="4480605" cy="945000"/>
            </a:xfrm>
            <a:custGeom>
              <a:rect b="b" l="l" r="r" t="t"/>
              <a:pathLst>
                <a:path extrusionOk="0" h="945000" w="4480605">
                  <a:moveTo>
                    <a:pt x="4480605" y="0"/>
                  </a:moveTo>
                  <a:lnTo>
                    <a:pt x="0" y="0"/>
                  </a:lnTo>
                  <a:lnTo>
                    <a:pt x="0" y="945000"/>
                  </a:lnTo>
                  <a:lnTo>
                    <a:pt x="4480605" y="945000"/>
                  </a:lnTo>
                  <a:lnTo>
                    <a:pt x="4480605" y="0"/>
                  </a:lnTo>
                  <a:close/>
                </a:path>
              </a:pathLst>
            </a:custGeom>
            <a:blipFill rotWithShape="1">
              <a:blip r:embed="rId6">
                <a:alphaModFix/>
              </a:blip>
              <a:stretch>
                <a:fillRect b="0" l="0" r="0" t="0"/>
              </a:stretch>
            </a:blipFill>
            <a:ln>
              <a:noFill/>
            </a:ln>
          </p:spPr>
        </p:sp>
        <p:sp>
          <p:nvSpPr>
            <p:cNvPr id="612" name="Google Shape;612;p13"/>
            <p:cNvSpPr/>
            <p:nvPr/>
          </p:nvSpPr>
          <p:spPr>
            <a:xfrm>
              <a:off x="0" y="1196176"/>
              <a:ext cx="5489185" cy="538938"/>
            </a:xfrm>
            <a:custGeom>
              <a:rect b="b" l="l" r="r" t="t"/>
              <a:pathLst>
                <a:path extrusionOk="0" h="538938" w="5489185">
                  <a:moveTo>
                    <a:pt x="0" y="0"/>
                  </a:moveTo>
                  <a:lnTo>
                    <a:pt x="5489185" y="0"/>
                  </a:lnTo>
                  <a:lnTo>
                    <a:pt x="5489185" y="538938"/>
                  </a:lnTo>
                  <a:lnTo>
                    <a:pt x="0" y="538938"/>
                  </a:lnTo>
                  <a:lnTo>
                    <a:pt x="0" y="0"/>
                  </a:lnTo>
                  <a:close/>
                </a:path>
              </a:pathLst>
            </a:custGeom>
            <a:blipFill rotWithShape="1">
              <a:blip r:embed="rId7">
                <a:alphaModFix/>
              </a:blip>
              <a:stretch>
                <a:fillRect b="0" l="0" r="0" t="0"/>
              </a:stretch>
            </a:blipFill>
            <a:ln>
              <a:noFill/>
            </a:ln>
          </p:spPr>
        </p:sp>
        <p:sp>
          <p:nvSpPr>
            <p:cNvPr id="613" name="Google Shape;613;p13"/>
            <p:cNvSpPr/>
            <p:nvPr/>
          </p:nvSpPr>
          <p:spPr>
            <a:xfrm>
              <a:off x="1745664" y="1735114"/>
              <a:ext cx="3902097" cy="631430"/>
            </a:xfrm>
            <a:custGeom>
              <a:rect b="b" l="l" r="r" t="t"/>
              <a:pathLst>
                <a:path extrusionOk="0" h="631430" w="3902097">
                  <a:moveTo>
                    <a:pt x="0" y="0"/>
                  </a:moveTo>
                  <a:lnTo>
                    <a:pt x="3902097" y="0"/>
                  </a:lnTo>
                  <a:lnTo>
                    <a:pt x="3902097" y="631430"/>
                  </a:lnTo>
                  <a:lnTo>
                    <a:pt x="0" y="631430"/>
                  </a:lnTo>
                  <a:lnTo>
                    <a:pt x="0" y="0"/>
                  </a:lnTo>
                  <a:close/>
                </a:path>
              </a:pathLst>
            </a:custGeom>
            <a:blipFill rotWithShape="1">
              <a:blip r:embed="rId8">
                <a:alphaModFix/>
              </a:blip>
              <a:stretch>
                <a:fillRect b="0" l="0" r="0" t="0"/>
              </a:stretch>
            </a:blipFill>
            <a:ln>
              <a:noFill/>
            </a:ln>
          </p:spPr>
        </p:sp>
      </p:grpSp>
      <p:sp>
        <p:nvSpPr>
          <p:cNvPr id="614" name="Google Shape;614;p13"/>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9">
              <a:alphaModFix/>
            </a:blip>
            <a:stretch>
              <a:fillRect b="0" l="0" r="0" t="0"/>
            </a:stretch>
          </a:blipFill>
          <a:ln>
            <a:noFill/>
          </a:ln>
        </p:spPr>
      </p:sp>
      <p:sp>
        <p:nvSpPr>
          <p:cNvPr id="615" name="Google Shape;615;p13"/>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616" name="Google Shape;616;p13"/>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617" name="Google Shape;617;p13"/>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618" name="Google Shape;618;p13"/>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619" name="Google Shape;619;p13"/>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620" name="Google Shape;620;p13"/>
          <p:cNvSpPr txBox="1"/>
          <p:nvPr/>
        </p:nvSpPr>
        <p:spPr>
          <a:xfrm>
            <a:off x="1522194" y="1966292"/>
            <a:ext cx="6487186" cy="105092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999" u="none" cap="none" strike="noStrike">
                <a:solidFill>
                  <a:srgbClr val="60C7F6"/>
                </a:solidFill>
                <a:latin typeface="Oswald"/>
                <a:ea typeface="Oswald"/>
                <a:cs typeface="Oswald"/>
                <a:sym typeface="Oswald"/>
              </a:rPr>
              <a:t>INTRODUCTION</a:t>
            </a:r>
            <a:endParaRPr/>
          </a:p>
        </p:txBody>
      </p:sp>
      <p:sp>
        <p:nvSpPr>
          <p:cNvPr id="621" name="Google Shape;621;p13"/>
          <p:cNvSpPr txBox="1"/>
          <p:nvPr/>
        </p:nvSpPr>
        <p:spPr>
          <a:xfrm>
            <a:off x="1522194" y="3355888"/>
            <a:ext cx="6392700" cy="4202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Welcome to a place where stories come alive and dreams take flight.To the world of creative writing, where imagination knows no bounds, and every word holds the power to transport you to new realms.</a:t>
            </a:r>
            <a:endParaRPr/>
          </a:p>
          <a:p>
            <a:pPr indent="0" lvl="0" marL="0" marR="0" rtl="0" algn="l">
              <a:lnSpc>
                <a:spcPct val="100000"/>
              </a:lnSpc>
              <a:spcBef>
                <a:spcPts val="0"/>
              </a:spcBef>
              <a:spcAft>
                <a:spcPts val="0"/>
              </a:spcAft>
              <a:buNone/>
            </a:pPr>
            <a:r>
              <a:t/>
            </a:r>
            <a:endParaRPr b="0" i="0" sz="21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Whether you're an aspiring author, a seasoned novelist, or someone who simply loves to weave tales, this journey promises to be an exhilarating one. Here, we will explore the art of storytelling, delve into the intricacies of character development, and unravel the secrets behind crafting compelling plots. </a:t>
            </a:r>
            <a:endParaRPr/>
          </a:p>
        </p:txBody>
      </p:sp>
      <p:grpSp>
        <p:nvGrpSpPr>
          <p:cNvPr id="622" name="Google Shape;622;p13"/>
          <p:cNvGrpSpPr/>
          <p:nvPr/>
        </p:nvGrpSpPr>
        <p:grpSpPr>
          <a:xfrm>
            <a:off x="6996127" y="9258300"/>
            <a:ext cx="3114596" cy="80027"/>
            <a:chOff x="0" y="0"/>
            <a:chExt cx="4152794" cy="106703"/>
          </a:xfrm>
        </p:grpSpPr>
        <p:grpSp>
          <p:nvGrpSpPr>
            <p:cNvPr id="623" name="Google Shape;623;p13"/>
            <p:cNvGrpSpPr/>
            <p:nvPr/>
          </p:nvGrpSpPr>
          <p:grpSpPr>
            <a:xfrm>
              <a:off x="0" y="0"/>
              <a:ext cx="106703" cy="106703"/>
              <a:chOff x="0" y="0"/>
              <a:chExt cx="812800" cy="812800"/>
            </a:xfrm>
          </p:grpSpPr>
          <p:sp>
            <p:nvSpPr>
              <p:cNvPr id="624" name="Google Shape;624;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6" name="Google Shape;626;p13"/>
            <p:cNvGrpSpPr/>
            <p:nvPr/>
          </p:nvGrpSpPr>
          <p:grpSpPr>
            <a:xfrm>
              <a:off x="1348697" y="0"/>
              <a:ext cx="106703" cy="106703"/>
              <a:chOff x="0" y="0"/>
              <a:chExt cx="812800" cy="812800"/>
            </a:xfrm>
          </p:grpSpPr>
          <p:sp>
            <p:nvSpPr>
              <p:cNvPr id="627" name="Google Shape;62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29" name="Google Shape;629;p13"/>
            <p:cNvGrpSpPr/>
            <p:nvPr/>
          </p:nvGrpSpPr>
          <p:grpSpPr>
            <a:xfrm>
              <a:off x="1798263" y="0"/>
              <a:ext cx="106703" cy="106703"/>
              <a:chOff x="0" y="0"/>
              <a:chExt cx="812800" cy="812800"/>
            </a:xfrm>
          </p:grpSpPr>
          <p:sp>
            <p:nvSpPr>
              <p:cNvPr id="630" name="Google Shape;630;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2" name="Google Shape;632;p13"/>
            <p:cNvGrpSpPr/>
            <p:nvPr/>
          </p:nvGrpSpPr>
          <p:grpSpPr>
            <a:xfrm>
              <a:off x="2247828" y="0"/>
              <a:ext cx="106703" cy="106703"/>
              <a:chOff x="0" y="0"/>
              <a:chExt cx="812800" cy="812800"/>
            </a:xfrm>
          </p:grpSpPr>
          <p:sp>
            <p:nvSpPr>
              <p:cNvPr id="633" name="Google Shape;633;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5" name="Google Shape;635;p13"/>
            <p:cNvGrpSpPr/>
            <p:nvPr/>
          </p:nvGrpSpPr>
          <p:grpSpPr>
            <a:xfrm>
              <a:off x="2697394" y="0"/>
              <a:ext cx="106703" cy="106703"/>
              <a:chOff x="0" y="0"/>
              <a:chExt cx="812800" cy="812800"/>
            </a:xfrm>
          </p:grpSpPr>
          <p:sp>
            <p:nvSpPr>
              <p:cNvPr id="636" name="Google Shape;636;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38" name="Google Shape;638;p13"/>
            <p:cNvGrpSpPr/>
            <p:nvPr/>
          </p:nvGrpSpPr>
          <p:grpSpPr>
            <a:xfrm>
              <a:off x="3146959" y="0"/>
              <a:ext cx="106703" cy="106703"/>
              <a:chOff x="0" y="0"/>
              <a:chExt cx="812800" cy="812800"/>
            </a:xfrm>
          </p:grpSpPr>
          <p:sp>
            <p:nvSpPr>
              <p:cNvPr id="639" name="Google Shape;639;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1" name="Google Shape;641;p13"/>
            <p:cNvGrpSpPr/>
            <p:nvPr/>
          </p:nvGrpSpPr>
          <p:grpSpPr>
            <a:xfrm>
              <a:off x="449566" y="0"/>
              <a:ext cx="106703" cy="106703"/>
              <a:chOff x="0" y="0"/>
              <a:chExt cx="812800" cy="812800"/>
            </a:xfrm>
          </p:grpSpPr>
          <p:sp>
            <p:nvSpPr>
              <p:cNvPr id="642" name="Google Shape;642;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4" name="Google Shape;644;p13"/>
            <p:cNvGrpSpPr/>
            <p:nvPr/>
          </p:nvGrpSpPr>
          <p:grpSpPr>
            <a:xfrm>
              <a:off x="899131" y="0"/>
              <a:ext cx="106703" cy="106703"/>
              <a:chOff x="0" y="0"/>
              <a:chExt cx="812800" cy="812800"/>
            </a:xfrm>
          </p:grpSpPr>
          <p:sp>
            <p:nvSpPr>
              <p:cNvPr id="645" name="Google Shape;645;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47" name="Google Shape;647;p13"/>
            <p:cNvGrpSpPr/>
            <p:nvPr/>
          </p:nvGrpSpPr>
          <p:grpSpPr>
            <a:xfrm>
              <a:off x="3596525" y="0"/>
              <a:ext cx="106703" cy="106703"/>
              <a:chOff x="0" y="0"/>
              <a:chExt cx="812800" cy="812800"/>
            </a:xfrm>
          </p:grpSpPr>
          <p:sp>
            <p:nvSpPr>
              <p:cNvPr id="648" name="Google Shape;648;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50" name="Google Shape;650;p13"/>
            <p:cNvGrpSpPr/>
            <p:nvPr/>
          </p:nvGrpSpPr>
          <p:grpSpPr>
            <a:xfrm>
              <a:off x="4046091" y="0"/>
              <a:ext cx="106703" cy="106703"/>
              <a:chOff x="0" y="0"/>
              <a:chExt cx="812800" cy="812800"/>
            </a:xfrm>
          </p:grpSpPr>
          <p:sp>
            <p:nvSpPr>
              <p:cNvPr id="651" name="Google Shape;651;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653" name="Google Shape;653;p13"/>
          <p:cNvGrpSpPr/>
          <p:nvPr/>
        </p:nvGrpSpPr>
        <p:grpSpPr>
          <a:xfrm>
            <a:off x="15805429" y="902451"/>
            <a:ext cx="4965143" cy="1508339"/>
            <a:chOff x="0" y="0"/>
            <a:chExt cx="6620190" cy="2011119"/>
          </a:xfrm>
        </p:grpSpPr>
        <p:sp>
          <p:nvSpPr>
            <p:cNvPr id="654" name="Google Shape;654;p13"/>
            <p:cNvSpPr/>
            <p:nvPr/>
          </p:nvSpPr>
          <p:spPr>
            <a:xfrm flipH="1">
              <a:off x="475266" y="1066119"/>
              <a:ext cx="4480605" cy="945000"/>
            </a:xfrm>
            <a:custGeom>
              <a:rect b="b" l="l" r="r" t="t"/>
              <a:pathLst>
                <a:path extrusionOk="0" h="945000" w="4480605">
                  <a:moveTo>
                    <a:pt x="4480604" y="0"/>
                  </a:moveTo>
                  <a:lnTo>
                    <a:pt x="0" y="0"/>
                  </a:lnTo>
                  <a:lnTo>
                    <a:pt x="0" y="945000"/>
                  </a:lnTo>
                  <a:lnTo>
                    <a:pt x="4480604" y="945000"/>
                  </a:lnTo>
                  <a:lnTo>
                    <a:pt x="4480604" y="0"/>
                  </a:lnTo>
                  <a:close/>
                </a:path>
              </a:pathLst>
            </a:custGeom>
            <a:blipFill rotWithShape="1">
              <a:blip r:embed="rId6">
                <a:alphaModFix/>
              </a:blip>
              <a:stretch>
                <a:fillRect b="0" l="0" r="0" t="0"/>
              </a:stretch>
            </a:blipFill>
            <a:ln>
              <a:noFill/>
            </a:ln>
          </p:spPr>
        </p:sp>
        <p:sp>
          <p:nvSpPr>
            <p:cNvPr id="655" name="Google Shape;655;p13"/>
            <p:cNvSpPr/>
            <p:nvPr/>
          </p:nvSpPr>
          <p:spPr>
            <a:xfrm>
              <a:off x="1131005" y="361961"/>
              <a:ext cx="5489185" cy="538938"/>
            </a:xfrm>
            <a:custGeom>
              <a:rect b="b" l="l" r="r" t="t"/>
              <a:pathLst>
                <a:path extrusionOk="0" h="538938" w="5489185">
                  <a:moveTo>
                    <a:pt x="0" y="0"/>
                  </a:moveTo>
                  <a:lnTo>
                    <a:pt x="5489185" y="0"/>
                  </a:lnTo>
                  <a:lnTo>
                    <a:pt x="5489185" y="538938"/>
                  </a:lnTo>
                  <a:lnTo>
                    <a:pt x="0" y="538938"/>
                  </a:lnTo>
                  <a:lnTo>
                    <a:pt x="0" y="0"/>
                  </a:lnTo>
                  <a:close/>
                </a:path>
              </a:pathLst>
            </a:custGeom>
            <a:blipFill rotWithShape="1">
              <a:blip r:embed="rId7">
                <a:alphaModFix/>
              </a:blip>
              <a:stretch>
                <a:fillRect b="0" l="0" r="0" t="0"/>
              </a:stretch>
            </a:blipFill>
            <a:ln>
              <a:noFill/>
            </a:ln>
          </p:spPr>
        </p:sp>
        <p:sp>
          <p:nvSpPr>
            <p:cNvPr id="656" name="Google Shape;656;p13"/>
            <p:cNvSpPr/>
            <p:nvPr/>
          </p:nvSpPr>
          <p:spPr>
            <a:xfrm flipH="1" rot="10800000">
              <a:off x="0" y="0"/>
              <a:ext cx="3902097" cy="631430"/>
            </a:xfrm>
            <a:custGeom>
              <a:rect b="b" l="l" r="r" t="t"/>
              <a:pathLst>
                <a:path extrusionOk="0" h="631430" w="3902097">
                  <a:moveTo>
                    <a:pt x="0" y="631430"/>
                  </a:moveTo>
                  <a:lnTo>
                    <a:pt x="3902097" y="631430"/>
                  </a:lnTo>
                  <a:lnTo>
                    <a:pt x="3902097" y="0"/>
                  </a:lnTo>
                  <a:lnTo>
                    <a:pt x="0" y="0"/>
                  </a:lnTo>
                  <a:lnTo>
                    <a:pt x="0" y="631430"/>
                  </a:lnTo>
                  <a:close/>
                </a:path>
              </a:pathLst>
            </a:custGeom>
            <a:blipFill rotWithShape="1">
              <a:blip r:embed="rId8">
                <a:alphaModFix/>
              </a:blip>
              <a:stretch>
                <a:fillRect b="0" l="0" r="0" t="0"/>
              </a:stretch>
            </a:blipFill>
            <a:ln>
              <a:noFill/>
            </a:ln>
          </p:spPr>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grpSp>
        <p:nvGrpSpPr>
          <p:cNvPr id="661" name="Google Shape;661;p14"/>
          <p:cNvGrpSpPr/>
          <p:nvPr/>
        </p:nvGrpSpPr>
        <p:grpSpPr>
          <a:xfrm rot="10800000">
            <a:off x="0" y="0"/>
            <a:ext cx="18288000" cy="10431661"/>
            <a:chOff x="0" y="-38100"/>
            <a:chExt cx="4816593" cy="2747433"/>
          </a:xfrm>
        </p:grpSpPr>
        <p:sp>
          <p:nvSpPr>
            <p:cNvPr id="662" name="Google Shape;662;p14"/>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663" name="Google Shape;663;p14"/>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664" name="Google Shape;664;p14"/>
          <p:cNvPicPr preferRelativeResize="0"/>
          <p:nvPr/>
        </p:nvPicPr>
        <p:blipFill>
          <a:blip r:embed="rId3">
            <a:alphaModFix/>
          </a:blip>
          <a:stretch>
            <a:fillRect/>
          </a:stretch>
        </p:blipFill>
        <p:spPr>
          <a:xfrm>
            <a:off x="-1859300" y="-73"/>
            <a:ext cx="22726892" cy="10287000"/>
          </a:xfrm>
          <a:prstGeom prst="rect">
            <a:avLst/>
          </a:prstGeom>
          <a:noFill/>
          <a:ln>
            <a:noFill/>
          </a:ln>
        </p:spPr>
      </p:pic>
      <p:pic>
        <p:nvPicPr>
          <p:cNvPr id="665" name="Google Shape;665;p14"/>
          <p:cNvPicPr preferRelativeResize="0"/>
          <p:nvPr/>
        </p:nvPicPr>
        <p:blipFill>
          <a:blip r:embed="rId4">
            <a:alphaModFix/>
          </a:blip>
          <a:stretch>
            <a:fillRect/>
          </a:stretch>
        </p:blipFill>
        <p:spPr>
          <a:xfrm>
            <a:off x="-3701275" y="6277845"/>
            <a:ext cx="4452750" cy="1775000"/>
          </a:xfrm>
          <a:prstGeom prst="rect">
            <a:avLst/>
          </a:prstGeom>
          <a:noFill/>
          <a:ln>
            <a:noFill/>
          </a:ln>
        </p:spPr>
      </p:pic>
      <p:pic>
        <p:nvPicPr>
          <p:cNvPr id="666" name="Google Shape;666;p14"/>
          <p:cNvPicPr preferRelativeResize="0"/>
          <p:nvPr/>
        </p:nvPicPr>
        <p:blipFill>
          <a:blip r:embed="rId5">
            <a:alphaModFix/>
          </a:blip>
          <a:stretch>
            <a:fillRect/>
          </a:stretch>
        </p:blipFill>
        <p:spPr>
          <a:xfrm>
            <a:off x="16840136" y="44138"/>
            <a:ext cx="1292064" cy="6769726"/>
          </a:xfrm>
          <a:prstGeom prst="rect">
            <a:avLst/>
          </a:prstGeom>
          <a:noFill/>
          <a:ln>
            <a:noFill/>
          </a:ln>
        </p:spPr>
      </p:pic>
      <p:pic>
        <p:nvPicPr>
          <p:cNvPr id="667" name="Google Shape;667;p14"/>
          <p:cNvPicPr preferRelativeResize="0"/>
          <p:nvPr/>
        </p:nvPicPr>
        <p:blipFill>
          <a:blip r:embed="rId6">
            <a:alphaModFix/>
          </a:blip>
          <a:stretch>
            <a:fillRect/>
          </a:stretch>
        </p:blipFill>
        <p:spPr>
          <a:xfrm>
            <a:off x="1073000" y="3689900"/>
            <a:ext cx="16183332" cy="6163576"/>
          </a:xfrm>
          <a:prstGeom prst="rect">
            <a:avLst/>
          </a:prstGeom>
          <a:noFill/>
          <a:ln>
            <a:noFill/>
          </a:ln>
        </p:spPr>
      </p:pic>
      <p:sp>
        <p:nvSpPr>
          <p:cNvPr id="668" name="Google Shape;668;p14"/>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7">
              <a:alphaModFix/>
            </a:blip>
            <a:stretch>
              <a:fillRect b="0" l="0" r="0" t="0"/>
            </a:stretch>
          </a:blipFill>
          <a:ln>
            <a:noFill/>
          </a:ln>
        </p:spPr>
      </p:sp>
      <p:sp>
        <p:nvSpPr>
          <p:cNvPr id="669" name="Google Shape;669;p14"/>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670" name="Google Shape;670;p14"/>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671" name="Google Shape;671;p14"/>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672" name="Google Shape;672;p14"/>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673" name="Google Shape;673;p14"/>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674" name="Google Shape;674;p14"/>
          <p:cNvSpPr txBox="1"/>
          <p:nvPr/>
        </p:nvSpPr>
        <p:spPr>
          <a:xfrm>
            <a:off x="1028700" y="1729648"/>
            <a:ext cx="11826279" cy="105092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999" u="none" cap="none" strike="noStrike">
                <a:solidFill>
                  <a:srgbClr val="60C7F6"/>
                </a:solidFill>
                <a:latin typeface="Oswald"/>
                <a:ea typeface="Oswald"/>
                <a:cs typeface="Oswald"/>
                <a:sym typeface="Oswald"/>
              </a:rPr>
              <a:t>WELCOME TO PRESENTATION</a:t>
            </a:r>
            <a:endParaRPr/>
          </a:p>
        </p:txBody>
      </p:sp>
      <p:sp>
        <p:nvSpPr>
          <p:cNvPr id="675" name="Google Shape;675;p14"/>
          <p:cNvSpPr txBox="1"/>
          <p:nvPr/>
        </p:nvSpPr>
        <p:spPr>
          <a:xfrm>
            <a:off x="1028700" y="3020183"/>
            <a:ext cx="15557326" cy="35623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I'm Rain, and I'll be sharing with you my beautiful ideas. Follow me at @reallygreatsite to learn more. </a:t>
            </a:r>
            <a:endParaRPr/>
          </a:p>
        </p:txBody>
      </p:sp>
      <p:grpSp>
        <p:nvGrpSpPr>
          <p:cNvPr id="676" name="Google Shape;676;p14"/>
          <p:cNvGrpSpPr/>
          <p:nvPr/>
        </p:nvGrpSpPr>
        <p:grpSpPr>
          <a:xfrm>
            <a:off x="2359401" y="1130185"/>
            <a:ext cx="3114596" cy="80027"/>
            <a:chOff x="0" y="0"/>
            <a:chExt cx="4152794" cy="106703"/>
          </a:xfrm>
        </p:grpSpPr>
        <p:grpSp>
          <p:nvGrpSpPr>
            <p:cNvPr id="677" name="Google Shape;677;p14"/>
            <p:cNvGrpSpPr/>
            <p:nvPr/>
          </p:nvGrpSpPr>
          <p:grpSpPr>
            <a:xfrm>
              <a:off x="0" y="0"/>
              <a:ext cx="106703" cy="106703"/>
              <a:chOff x="0" y="0"/>
              <a:chExt cx="812800" cy="812800"/>
            </a:xfrm>
          </p:grpSpPr>
          <p:sp>
            <p:nvSpPr>
              <p:cNvPr id="678" name="Google Shape;678;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0" name="Google Shape;680;p14"/>
            <p:cNvGrpSpPr/>
            <p:nvPr/>
          </p:nvGrpSpPr>
          <p:grpSpPr>
            <a:xfrm>
              <a:off x="1348697" y="0"/>
              <a:ext cx="106703" cy="106703"/>
              <a:chOff x="0" y="0"/>
              <a:chExt cx="812800" cy="812800"/>
            </a:xfrm>
          </p:grpSpPr>
          <p:sp>
            <p:nvSpPr>
              <p:cNvPr id="681" name="Google Shape;681;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3" name="Google Shape;683;p14"/>
            <p:cNvGrpSpPr/>
            <p:nvPr/>
          </p:nvGrpSpPr>
          <p:grpSpPr>
            <a:xfrm>
              <a:off x="1798263" y="0"/>
              <a:ext cx="106703" cy="106703"/>
              <a:chOff x="0" y="0"/>
              <a:chExt cx="812800" cy="812800"/>
            </a:xfrm>
          </p:grpSpPr>
          <p:sp>
            <p:nvSpPr>
              <p:cNvPr id="684" name="Google Shape;684;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6" name="Google Shape;686;p14"/>
            <p:cNvGrpSpPr/>
            <p:nvPr/>
          </p:nvGrpSpPr>
          <p:grpSpPr>
            <a:xfrm>
              <a:off x="2247828" y="0"/>
              <a:ext cx="106703" cy="106703"/>
              <a:chOff x="0" y="0"/>
              <a:chExt cx="812800" cy="812800"/>
            </a:xfrm>
          </p:grpSpPr>
          <p:sp>
            <p:nvSpPr>
              <p:cNvPr id="687" name="Google Shape;687;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89" name="Google Shape;689;p14"/>
            <p:cNvGrpSpPr/>
            <p:nvPr/>
          </p:nvGrpSpPr>
          <p:grpSpPr>
            <a:xfrm>
              <a:off x="2697394" y="0"/>
              <a:ext cx="106703" cy="106703"/>
              <a:chOff x="0" y="0"/>
              <a:chExt cx="812800" cy="812800"/>
            </a:xfrm>
          </p:grpSpPr>
          <p:sp>
            <p:nvSpPr>
              <p:cNvPr id="690" name="Google Shape;690;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2" name="Google Shape;692;p14"/>
            <p:cNvGrpSpPr/>
            <p:nvPr/>
          </p:nvGrpSpPr>
          <p:grpSpPr>
            <a:xfrm>
              <a:off x="3146959" y="0"/>
              <a:ext cx="106703" cy="106703"/>
              <a:chOff x="0" y="0"/>
              <a:chExt cx="812800" cy="812800"/>
            </a:xfrm>
          </p:grpSpPr>
          <p:sp>
            <p:nvSpPr>
              <p:cNvPr id="693" name="Google Shape;693;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5" name="Google Shape;695;p14"/>
            <p:cNvGrpSpPr/>
            <p:nvPr/>
          </p:nvGrpSpPr>
          <p:grpSpPr>
            <a:xfrm>
              <a:off x="449566" y="0"/>
              <a:ext cx="106703" cy="106703"/>
              <a:chOff x="0" y="0"/>
              <a:chExt cx="812800" cy="812800"/>
            </a:xfrm>
          </p:grpSpPr>
          <p:sp>
            <p:nvSpPr>
              <p:cNvPr id="696" name="Google Shape;696;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98" name="Google Shape;698;p14"/>
            <p:cNvGrpSpPr/>
            <p:nvPr/>
          </p:nvGrpSpPr>
          <p:grpSpPr>
            <a:xfrm>
              <a:off x="899131" y="0"/>
              <a:ext cx="106703" cy="106703"/>
              <a:chOff x="0" y="0"/>
              <a:chExt cx="812800" cy="812800"/>
            </a:xfrm>
          </p:grpSpPr>
          <p:sp>
            <p:nvSpPr>
              <p:cNvPr id="699" name="Google Shape;699;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01" name="Google Shape;701;p14"/>
            <p:cNvGrpSpPr/>
            <p:nvPr/>
          </p:nvGrpSpPr>
          <p:grpSpPr>
            <a:xfrm>
              <a:off x="3596525" y="0"/>
              <a:ext cx="106703" cy="106703"/>
              <a:chOff x="0" y="0"/>
              <a:chExt cx="812800" cy="812800"/>
            </a:xfrm>
          </p:grpSpPr>
          <p:sp>
            <p:nvSpPr>
              <p:cNvPr id="702" name="Google Shape;702;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04" name="Google Shape;704;p14"/>
            <p:cNvGrpSpPr/>
            <p:nvPr/>
          </p:nvGrpSpPr>
          <p:grpSpPr>
            <a:xfrm>
              <a:off x="4046091" y="0"/>
              <a:ext cx="106703" cy="106703"/>
              <a:chOff x="0" y="0"/>
              <a:chExt cx="812800" cy="812800"/>
            </a:xfrm>
          </p:grpSpPr>
          <p:sp>
            <p:nvSpPr>
              <p:cNvPr id="705" name="Google Shape;705;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grpSp>
        <p:nvGrpSpPr>
          <p:cNvPr id="711" name="Google Shape;711;p15"/>
          <p:cNvGrpSpPr/>
          <p:nvPr/>
        </p:nvGrpSpPr>
        <p:grpSpPr>
          <a:xfrm rot="10800000">
            <a:off x="0" y="0"/>
            <a:ext cx="18288000" cy="10431661"/>
            <a:chOff x="0" y="-38100"/>
            <a:chExt cx="4816593" cy="2747433"/>
          </a:xfrm>
        </p:grpSpPr>
        <p:sp>
          <p:nvSpPr>
            <p:cNvPr id="712" name="Google Shape;712;p15"/>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713" name="Google Shape;713;p15"/>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714" name="Google Shape;714;p15"/>
          <p:cNvPicPr preferRelativeResize="0"/>
          <p:nvPr/>
        </p:nvPicPr>
        <p:blipFill>
          <a:blip r:embed="rId3">
            <a:alphaModFix/>
          </a:blip>
          <a:stretch>
            <a:fillRect/>
          </a:stretch>
        </p:blipFill>
        <p:spPr>
          <a:xfrm>
            <a:off x="-1859300" y="-14351"/>
            <a:ext cx="22726820" cy="10287000"/>
          </a:xfrm>
          <a:prstGeom prst="rect">
            <a:avLst/>
          </a:prstGeom>
          <a:noFill/>
          <a:ln>
            <a:noFill/>
          </a:ln>
        </p:spPr>
      </p:pic>
      <p:sp>
        <p:nvSpPr>
          <p:cNvPr id="715" name="Google Shape;715;p15"/>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4">
              <a:alphaModFix/>
            </a:blip>
            <a:stretch>
              <a:fillRect b="0" l="0" r="0" t="0"/>
            </a:stretch>
          </a:blipFill>
          <a:ln>
            <a:noFill/>
          </a:ln>
        </p:spPr>
      </p:sp>
      <p:sp>
        <p:nvSpPr>
          <p:cNvPr id="716" name="Google Shape;716;p15"/>
          <p:cNvSpPr/>
          <p:nvPr/>
        </p:nvSpPr>
        <p:spPr>
          <a:xfrm>
            <a:off x="1028700" y="3923716"/>
            <a:ext cx="4834384" cy="482834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5">
              <a:alphaModFix/>
            </a:blip>
            <a:stretch>
              <a:fillRect b="0" l="0" r="0" t="0"/>
            </a:stretch>
          </a:blipFill>
          <a:ln>
            <a:noFill/>
          </a:ln>
        </p:spPr>
      </p:sp>
      <p:sp>
        <p:nvSpPr>
          <p:cNvPr id="717" name="Google Shape;717;p15"/>
          <p:cNvSpPr/>
          <p:nvPr/>
        </p:nvSpPr>
        <p:spPr>
          <a:xfrm>
            <a:off x="6726808" y="3923716"/>
            <a:ext cx="4834384" cy="482834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6">
              <a:alphaModFix/>
            </a:blip>
            <a:stretch>
              <a:fillRect b="0" l="0" r="0" t="0"/>
            </a:stretch>
          </a:blipFill>
          <a:ln>
            <a:noFill/>
          </a:ln>
        </p:spPr>
      </p:sp>
      <p:sp>
        <p:nvSpPr>
          <p:cNvPr id="718" name="Google Shape;718;p15"/>
          <p:cNvSpPr/>
          <p:nvPr/>
        </p:nvSpPr>
        <p:spPr>
          <a:xfrm>
            <a:off x="12427967" y="3923716"/>
            <a:ext cx="4834384" cy="4828341"/>
          </a:xfrm>
          <a:custGeom>
            <a:rect b="b" l="l" r="r" t="t"/>
            <a:pathLst>
              <a:path extrusionOk="0" h="4828341" w="4834384">
                <a:moveTo>
                  <a:pt x="0" y="0"/>
                </a:moveTo>
                <a:lnTo>
                  <a:pt x="4834384" y="0"/>
                </a:lnTo>
                <a:lnTo>
                  <a:pt x="4834384" y="4828341"/>
                </a:lnTo>
                <a:lnTo>
                  <a:pt x="0" y="4828341"/>
                </a:lnTo>
                <a:lnTo>
                  <a:pt x="0" y="0"/>
                </a:lnTo>
                <a:close/>
              </a:path>
            </a:pathLst>
          </a:custGeom>
          <a:blipFill rotWithShape="1">
            <a:blip r:embed="rId6">
              <a:alphaModFix/>
            </a:blip>
            <a:stretch>
              <a:fillRect b="0" l="0" r="0" t="0"/>
            </a:stretch>
          </a:blipFill>
          <a:ln>
            <a:noFill/>
          </a:ln>
        </p:spPr>
      </p:sp>
      <p:grpSp>
        <p:nvGrpSpPr>
          <p:cNvPr id="719" name="Google Shape;719;p15"/>
          <p:cNvGrpSpPr/>
          <p:nvPr/>
        </p:nvGrpSpPr>
        <p:grpSpPr>
          <a:xfrm>
            <a:off x="1047098" y="3200412"/>
            <a:ext cx="4641972" cy="3137474"/>
            <a:chOff x="0" y="-190500"/>
            <a:chExt cx="1222577" cy="826331"/>
          </a:xfrm>
        </p:grpSpPr>
        <p:sp>
          <p:nvSpPr>
            <p:cNvPr id="720" name="Google Shape;720;p15"/>
            <p:cNvSpPr/>
            <p:nvPr/>
          </p:nvSpPr>
          <p:spPr>
            <a:xfrm>
              <a:off x="0" y="0"/>
              <a:ext cx="1222577" cy="635831"/>
            </a:xfrm>
            <a:custGeom>
              <a:rect b="b" l="l" r="r" t="t"/>
              <a:pathLst>
                <a:path extrusionOk="0" h="635831" w="1222577">
                  <a:moveTo>
                    <a:pt x="133425" y="0"/>
                  </a:moveTo>
                  <a:lnTo>
                    <a:pt x="1089152" y="0"/>
                  </a:lnTo>
                  <a:cubicBezTo>
                    <a:pt x="1124539" y="0"/>
                    <a:pt x="1158476" y="14057"/>
                    <a:pt x="1183498" y="39079"/>
                  </a:cubicBezTo>
                  <a:cubicBezTo>
                    <a:pt x="1208520" y="64101"/>
                    <a:pt x="1222577" y="98038"/>
                    <a:pt x="1222577" y="133425"/>
                  </a:cubicBezTo>
                  <a:lnTo>
                    <a:pt x="1222577" y="502406"/>
                  </a:lnTo>
                  <a:cubicBezTo>
                    <a:pt x="1222577" y="537793"/>
                    <a:pt x="1208520" y="571730"/>
                    <a:pt x="1183498" y="596752"/>
                  </a:cubicBezTo>
                  <a:cubicBezTo>
                    <a:pt x="1158476" y="621774"/>
                    <a:pt x="1124539" y="635831"/>
                    <a:pt x="1089152" y="635831"/>
                  </a:cubicBezTo>
                  <a:lnTo>
                    <a:pt x="133425" y="635831"/>
                  </a:lnTo>
                  <a:cubicBezTo>
                    <a:pt x="98038" y="635831"/>
                    <a:pt x="64101" y="621774"/>
                    <a:pt x="39079" y="596752"/>
                  </a:cubicBezTo>
                  <a:cubicBezTo>
                    <a:pt x="14057" y="571730"/>
                    <a:pt x="0" y="537793"/>
                    <a:pt x="0" y="502406"/>
                  </a:cubicBezTo>
                  <a:lnTo>
                    <a:pt x="0" y="133425"/>
                  </a:lnTo>
                  <a:cubicBezTo>
                    <a:pt x="0" y="98038"/>
                    <a:pt x="14057" y="64101"/>
                    <a:pt x="39079" y="39079"/>
                  </a:cubicBezTo>
                  <a:cubicBezTo>
                    <a:pt x="64101" y="14057"/>
                    <a:pt x="98038" y="0"/>
                    <a:pt x="133425"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txBox="1"/>
            <p:nvPr/>
          </p:nvSpPr>
          <p:spPr>
            <a:xfrm>
              <a:off x="0" y="-190500"/>
              <a:ext cx="1222577" cy="826331"/>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2" name="Google Shape;722;p15"/>
          <p:cNvGrpSpPr/>
          <p:nvPr/>
        </p:nvGrpSpPr>
        <p:grpSpPr>
          <a:xfrm>
            <a:off x="6720334" y="3200412"/>
            <a:ext cx="4840858" cy="3137474"/>
            <a:chOff x="0" y="-190500"/>
            <a:chExt cx="1274959" cy="826331"/>
          </a:xfrm>
        </p:grpSpPr>
        <p:sp>
          <p:nvSpPr>
            <p:cNvPr id="723" name="Google Shape;723;p15"/>
            <p:cNvSpPr/>
            <p:nvPr/>
          </p:nvSpPr>
          <p:spPr>
            <a:xfrm>
              <a:off x="0" y="0"/>
              <a:ext cx="1274959" cy="635831"/>
            </a:xfrm>
            <a:custGeom>
              <a:rect b="b" l="l" r="r" t="t"/>
              <a:pathLst>
                <a:path extrusionOk="0" h="635831" w="1274959">
                  <a:moveTo>
                    <a:pt x="127943" y="0"/>
                  </a:moveTo>
                  <a:lnTo>
                    <a:pt x="1147016" y="0"/>
                  </a:lnTo>
                  <a:cubicBezTo>
                    <a:pt x="1180948" y="0"/>
                    <a:pt x="1213491" y="13480"/>
                    <a:pt x="1237485" y="37474"/>
                  </a:cubicBezTo>
                  <a:cubicBezTo>
                    <a:pt x="1261479" y="61468"/>
                    <a:pt x="1274959" y="94010"/>
                    <a:pt x="1274959" y="127943"/>
                  </a:cubicBezTo>
                  <a:lnTo>
                    <a:pt x="1274959" y="507888"/>
                  </a:lnTo>
                  <a:cubicBezTo>
                    <a:pt x="1274959" y="578549"/>
                    <a:pt x="1217677" y="635831"/>
                    <a:pt x="1147016" y="635831"/>
                  </a:cubicBezTo>
                  <a:lnTo>
                    <a:pt x="127943" y="635831"/>
                  </a:lnTo>
                  <a:cubicBezTo>
                    <a:pt x="94010" y="635831"/>
                    <a:pt x="61468" y="622351"/>
                    <a:pt x="37474" y="598357"/>
                  </a:cubicBezTo>
                  <a:cubicBezTo>
                    <a:pt x="13480" y="574363"/>
                    <a:pt x="0" y="541821"/>
                    <a:pt x="0" y="507888"/>
                  </a:cubicBezTo>
                  <a:lnTo>
                    <a:pt x="0" y="127943"/>
                  </a:lnTo>
                  <a:cubicBezTo>
                    <a:pt x="0" y="57282"/>
                    <a:pt x="57282" y="0"/>
                    <a:pt x="12794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5"/>
            <p:cNvSpPr txBox="1"/>
            <p:nvPr/>
          </p:nvSpPr>
          <p:spPr>
            <a:xfrm>
              <a:off x="0" y="-190500"/>
              <a:ext cx="1274959" cy="826331"/>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5" name="Google Shape;725;p15"/>
          <p:cNvGrpSpPr/>
          <p:nvPr/>
        </p:nvGrpSpPr>
        <p:grpSpPr>
          <a:xfrm>
            <a:off x="12427967" y="3200412"/>
            <a:ext cx="4822378" cy="3137474"/>
            <a:chOff x="0" y="-190500"/>
            <a:chExt cx="1270091" cy="826331"/>
          </a:xfrm>
        </p:grpSpPr>
        <p:sp>
          <p:nvSpPr>
            <p:cNvPr id="726" name="Google Shape;726;p15"/>
            <p:cNvSpPr/>
            <p:nvPr/>
          </p:nvSpPr>
          <p:spPr>
            <a:xfrm>
              <a:off x="0" y="0"/>
              <a:ext cx="1270091" cy="635831"/>
            </a:xfrm>
            <a:custGeom>
              <a:rect b="b" l="l" r="r" t="t"/>
              <a:pathLst>
                <a:path extrusionOk="0" h="635831" w="1270091">
                  <a:moveTo>
                    <a:pt x="128433" y="0"/>
                  </a:moveTo>
                  <a:lnTo>
                    <a:pt x="1141658" y="0"/>
                  </a:lnTo>
                  <a:cubicBezTo>
                    <a:pt x="1212590" y="0"/>
                    <a:pt x="1270091" y="57502"/>
                    <a:pt x="1270091" y="128433"/>
                  </a:cubicBezTo>
                  <a:lnTo>
                    <a:pt x="1270091" y="507398"/>
                  </a:lnTo>
                  <a:cubicBezTo>
                    <a:pt x="1270091" y="578329"/>
                    <a:pt x="1212590" y="635831"/>
                    <a:pt x="1141658" y="635831"/>
                  </a:cubicBezTo>
                  <a:lnTo>
                    <a:pt x="128433" y="635831"/>
                  </a:lnTo>
                  <a:cubicBezTo>
                    <a:pt x="57502" y="635831"/>
                    <a:pt x="0" y="578329"/>
                    <a:pt x="0" y="507398"/>
                  </a:cubicBezTo>
                  <a:lnTo>
                    <a:pt x="0" y="128433"/>
                  </a:lnTo>
                  <a:cubicBezTo>
                    <a:pt x="0" y="57502"/>
                    <a:pt x="57502" y="0"/>
                    <a:pt x="12843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5"/>
            <p:cNvSpPr txBox="1"/>
            <p:nvPr/>
          </p:nvSpPr>
          <p:spPr>
            <a:xfrm>
              <a:off x="0" y="-190500"/>
              <a:ext cx="1270091" cy="826331"/>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28" name="Google Shape;728;p15"/>
          <p:cNvGrpSpPr/>
          <p:nvPr/>
        </p:nvGrpSpPr>
        <p:grpSpPr>
          <a:xfrm>
            <a:off x="683790" y="3325786"/>
            <a:ext cx="1852505" cy="1852505"/>
            <a:chOff x="0" y="0"/>
            <a:chExt cx="812800" cy="812800"/>
          </a:xfrm>
        </p:grpSpPr>
        <p:sp>
          <p:nvSpPr>
            <p:cNvPr id="729" name="Google Shape;729;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5"/>
            <p:cNvSpPr txBox="1"/>
            <p:nvPr/>
          </p:nvSpPr>
          <p:spPr>
            <a:xfrm>
              <a:off x="76200" y="38100"/>
              <a:ext cx="660400" cy="698500"/>
            </a:xfrm>
            <a:prstGeom prst="rect">
              <a:avLst/>
            </a:prstGeom>
            <a:noFill/>
            <a:ln>
              <a:noFill/>
            </a:ln>
          </p:spPr>
          <p:txBody>
            <a:bodyPr anchorCtr="0" anchor="ctr" bIns="28475" lIns="28475" spcFirstLastPara="1" rIns="28475" wrap="square" tIns="28475">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1" name="Google Shape;731;p15"/>
          <p:cNvSpPr/>
          <p:nvPr/>
        </p:nvSpPr>
        <p:spPr>
          <a:xfrm>
            <a:off x="753289" y="3395285"/>
            <a:ext cx="1713507" cy="1713507"/>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7">
              <a:alphaModFix/>
            </a:blip>
            <a:stretch>
              <a:fillRect b="0" l="0" r="0" t="0"/>
            </a:stretch>
          </a:blipFill>
          <a:ln>
            <a:noFill/>
          </a:ln>
        </p:spPr>
      </p:sp>
      <p:grpSp>
        <p:nvGrpSpPr>
          <p:cNvPr id="732" name="Google Shape;732;p15"/>
          <p:cNvGrpSpPr/>
          <p:nvPr/>
        </p:nvGrpSpPr>
        <p:grpSpPr>
          <a:xfrm>
            <a:off x="896032" y="3538028"/>
            <a:ext cx="1428020" cy="1428020"/>
            <a:chOff x="0" y="0"/>
            <a:chExt cx="812800" cy="812800"/>
          </a:xfrm>
        </p:grpSpPr>
        <p:sp>
          <p:nvSpPr>
            <p:cNvPr id="733" name="Google Shape;73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5"/>
            <p:cNvSpPr txBox="1"/>
            <p:nvPr/>
          </p:nvSpPr>
          <p:spPr>
            <a:xfrm>
              <a:off x="76200" y="38100"/>
              <a:ext cx="660400" cy="698500"/>
            </a:xfrm>
            <a:prstGeom prst="rect">
              <a:avLst/>
            </a:prstGeom>
            <a:noFill/>
            <a:ln>
              <a:noFill/>
            </a:ln>
          </p:spPr>
          <p:txBody>
            <a:bodyPr anchorCtr="0" anchor="ctr" bIns="28475" lIns="28475" spcFirstLastPara="1" rIns="28475" wrap="square" tIns="28475">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35" name="Google Shape;735;p15"/>
          <p:cNvGrpSpPr/>
          <p:nvPr/>
        </p:nvGrpSpPr>
        <p:grpSpPr>
          <a:xfrm>
            <a:off x="6555845" y="3325786"/>
            <a:ext cx="1852505" cy="1852505"/>
            <a:chOff x="0" y="0"/>
            <a:chExt cx="812800" cy="812800"/>
          </a:xfrm>
        </p:grpSpPr>
        <p:sp>
          <p:nvSpPr>
            <p:cNvPr id="736" name="Google Shape;736;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5"/>
            <p:cNvSpPr txBox="1"/>
            <p:nvPr/>
          </p:nvSpPr>
          <p:spPr>
            <a:xfrm>
              <a:off x="76200" y="38100"/>
              <a:ext cx="660400" cy="698500"/>
            </a:xfrm>
            <a:prstGeom prst="rect">
              <a:avLst/>
            </a:prstGeom>
            <a:noFill/>
            <a:ln>
              <a:noFill/>
            </a:ln>
          </p:spPr>
          <p:txBody>
            <a:bodyPr anchorCtr="0" anchor="ctr" bIns="28475" lIns="28475" spcFirstLastPara="1" rIns="28475" wrap="square" tIns="28475">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38" name="Google Shape;738;p15"/>
          <p:cNvSpPr/>
          <p:nvPr/>
        </p:nvSpPr>
        <p:spPr>
          <a:xfrm>
            <a:off x="6625344" y="3395285"/>
            <a:ext cx="1713507" cy="1713507"/>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7">
              <a:alphaModFix/>
            </a:blip>
            <a:stretch>
              <a:fillRect b="0" l="0" r="0" t="0"/>
            </a:stretch>
          </a:blipFill>
          <a:ln>
            <a:noFill/>
          </a:ln>
        </p:spPr>
      </p:sp>
      <p:grpSp>
        <p:nvGrpSpPr>
          <p:cNvPr id="739" name="Google Shape;739;p15"/>
          <p:cNvGrpSpPr/>
          <p:nvPr/>
        </p:nvGrpSpPr>
        <p:grpSpPr>
          <a:xfrm>
            <a:off x="6768087" y="3538028"/>
            <a:ext cx="1428020" cy="1428020"/>
            <a:chOff x="0" y="0"/>
            <a:chExt cx="812800" cy="812800"/>
          </a:xfrm>
        </p:grpSpPr>
        <p:sp>
          <p:nvSpPr>
            <p:cNvPr id="740" name="Google Shape;740;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5"/>
            <p:cNvSpPr txBox="1"/>
            <p:nvPr/>
          </p:nvSpPr>
          <p:spPr>
            <a:xfrm>
              <a:off x="76200" y="38100"/>
              <a:ext cx="660400" cy="698500"/>
            </a:xfrm>
            <a:prstGeom prst="rect">
              <a:avLst/>
            </a:prstGeom>
            <a:noFill/>
            <a:ln>
              <a:noFill/>
            </a:ln>
          </p:spPr>
          <p:txBody>
            <a:bodyPr anchorCtr="0" anchor="ctr" bIns="28475" lIns="28475" spcFirstLastPara="1" rIns="28475" wrap="square" tIns="28475">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2" name="Google Shape;742;p15"/>
          <p:cNvGrpSpPr/>
          <p:nvPr/>
        </p:nvGrpSpPr>
        <p:grpSpPr>
          <a:xfrm>
            <a:off x="12256517" y="3325786"/>
            <a:ext cx="1852505" cy="1852505"/>
            <a:chOff x="0" y="0"/>
            <a:chExt cx="812800" cy="812800"/>
          </a:xfrm>
        </p:grpSpPr>
        <p:sp>
          <p:nvSpPr>
            <p:cNvPr id="743" name="Google Shape;74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4762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5"/>
            <p:cNvSpPr txBox="1"/>
            <p:nvPr/>
          </p:nvSpPr>
          <p:spPr>
            <a:xfrm>
              <a:off x="76200" y="38100"/>
              <a:ext cx="660400" cy="698500"/>
            </a:xfrm>
            <a:prstGeom prst="rect">
              <a:avLst/>
            </a:prstGeom>
            <a:noFill/>
            <a:ln>
              <a:noFill/>
            </a:ln>
          </p:spPr>
          <p:txBody>
            <a:bodyPr anchorCtr="0" anchor="ctr" bIns="28475" lIns="28475" spcFirstLastPara="1" rIns="28475" wrap="square" tIns="28475">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45" name="Google Shape;745;p15"/>
          <p:cNvSpPr/>
          <p:nvPr/>
        </p:nvSpPr>
        <p:spPr>
          <a:xfrm>
            <a:off x="12326016" y="3395285"/>
            <a:ext cx="1713507" cy="1713507"/>
          </a:xfrm>
          <a:custGeom>
            <a:rect b="b" l="l" r="r" t="t"/>
            <a:pathLst>
              <a:path extrusionOk="0" h="1713507" w="1713507">
                <a:moveTo>
                  <a:pt x="0" y="0"/>
                </a:moveTo>
                <a:lnTo>
                  <a:pt x="1713507" y="0"/>
                </a:lnTo>
                <a:lnTo>
                  <a:pt x="1713507" y="1713507"/>
                </a:lnTo>
                <a:lnTo>
                  <a:pt x="0" y="1713507"/>
                </a:lnTo>
                <a:lnTo>
                  <a:pt x="0" y="0"/>
                </a:lnTo>
                <a:close/>
              </a:path>
            </a:pathLst>
          </a:custGeom>
          <a:blipFill rotWithShape="1">
            <a:blip r:embed="rId7">
              <a:alphaModFix/>
            </a:blip>
            <a:stretch>
              <a:fillRect b="0" l="0" r="0" t="0"/>
            </a:stretch>
          </a:blipFill>
          <a:ln>
            <a:noFill/>
          </a:ln>
        </p:spPr>
      </p:sp>
      <p:grpSp>
        <p:nvGrpSpPr>
          <p:cNvPr id="746" name="Google Shape;746;p15"/>
          <p:cNvGrpSpPr/>
          <p:nvPr/>
        </p:nvGrpSpPr>
        <p:grpSpPr>
          <a:xfrm>
            <a:off x="12468759" y="3538028"/>
            <a:ext cx="1428020" cy="1428020"/>
            <a:chOff x="0" y="0"/>
            <a:chExt cx="812800" cy="812800"/>
          </a:xfrm>
        </p:grpSpPr>
        <p:sp>
          <p:nvSpPr>
            <p:cNvPr id="747" name="Google Shape;747;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5"/>
            <p:cNvSpPr txBox="1"/>
            <p:nvPr/>
          </p:nvSpPr>
          <p:spPr>
            <a:xfrm>
              <a:off x="76200" y="38100"/>
              <a:ext cx="660400" cy="698500"/>
            </a:xfrm>
            <a:prstGeom prst="rect">
              <a:avLst/>
            </a:prstGeom>
            <a:noFill/>
            <a:ln>
              <a:noFill/>
            </a:ln>
          </p:spPr>
          <p:txBody>
            <a:bodyPr anchorCtr="0" anchor="ctr" bIns="28475" lIns="28475" spcFirstLastPara="1" rIns="28475" wrap="square" tIns="28475">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49" name="Google Shape;749;p15"/>
          <p:cNvGrpSpPr/>
          <p:nvPr/>
        </p:nvGrpSpPr>
        <p:grpSpPr>
          <a:xfrm>
            <a:off x="2359401" y="1130185"/>
            <a:ext cx="3114596" cy="80027"/>
            <a:chOff x="0" y="0"/>
            <a:chExt cx="4152794" cy="106703"/>
          </a:xfrm>
        </p:grpSpPr>
        <p:grpSp>
          <p:nvGrpSpPr>
            <p:cNvPr id="750" name="Google Shape;750;p15"/>
            <p:cNvGrpSpPr/>
            <p:nvPr/>
          </p:nvGrpSpPr>
          <p:grpSpPr>
            <a:xfrm>
              <a:off x="0" y="0"/>
              <a:ext cx="106703" cy="106703"/>
              <a:chOff x="0" y="0"/>
              <a:chExt cx="812800" cy="812800"/>
            </a:xfrm>
          </p:grpSpPr>
          <p:sp>
            <p:nvSpPr>
              <p:cNvPr id="751" name="Google Shape;751;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3" name="Google Shape;753;p15"/>
            <p:cNvGrpSpPr/>
            <p:nvPr/>
          </p:nvGrpSpPr>
          <p:grpSpPr>
            <a:xfrm>
              <a:off x="1348697" y="0"/>
              <a:ext cx="106703" cy="106703"/>
              <a:chOff x="0" y="0"/>
              <a:chExt cx="812800" cy="812800"/>
            </a:xfrm>
          </p:grpSpPr>
          <p:sp>
            <p:nvSpPr>
              <p:cNvPr id="754" name="Google Shape;754;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6" name="Google Shape;756;p15"/>
            <p:cNvGrpSpPr/>
            <p:nvPr/>
          </p:nvGrpSpPr>
          <p:grpSpPr>
            <a:xfrm>
              <a:off x="1798263" y="0"/>
              <a:ext cx="106703" cy="106703"/>
              <a:chOff x="0" y="0"/>
              <a:chExt cx="812800" cy="812800"/>
            </a:xfrm>
          </p:grpSpPr>
          <p:sp>
            <p:nvSpPr>
              <p:cNvPr id="757" name="Google Shape;757;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59" name="Google Shape;759;p15"/>
            <p:cNvGrpSpPr/>
            <p:nvPr/>
          </p:nvGrpSpPr>
          <p:grpSpPr>
            <a:xfrm>
              <a:off x="2247828" y="0"/>
              <a:ext cx="106703" cy="106703"/>
              <a:chOff x="0" y="0"/>
              <a:chExt cx="812800" cy="812800"/>
            </a:xfrm>
          </p:grpSpPr>
          <p:sp>
            <p:nvSpPr>
              <p:cNvPr id="760" name="Google Shape;760;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2" name="Google Shape;762;p15"/>
            <p:cNvGrpSpPr/>
            <p:nvPr/>
          </p:nvGrpSpPr>
          <p:grpSpPr>
            <a:xfrm>
              <a:off x="2697394" y="0"/>
              <a:ext cx="106703" cy="106703"/>
              <a:chOff x="0" y="0"/>
              <a:chExt cx="812800" cy="812800"/>
            </a:xfrm>
          </p:grpSpPr>
          <p:sp>
            <p:nvSpPr>
              <p:cNvPr id="763" name="Google Shape;76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5" name="Google Shape;765;p15"/>
            <p:cNvGrpSpPr/>
            <p:nvPr/>
          </p:nvGrpSpPr>
          <p:grpSpPr>
            <a:xfrm>
              <a:off x="3146959" y="0"/>
              <a:ext cx="106703" cy="106703"/>
              <a:chOff x="0" y="0"/>
              <a:chExt cx="812800" cy="812800"/>
            </a:xfrm>
          </p:grpSpPr>
          <p:sp>
            <p:nvSpPr>
              <p:cNvPr id="766" name="Google Shape;766;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68" name="Google Shape;768;p15"/>
            <p:cNvGrpSpPr/>
            <p:nvPr/>
          </p:nvGrpSpPr>
          <p:grpSpPr>
            <a:xfrm>
              <a:off x="449566" y="0"/>
              <a:ext cx="106703" cy="106703"/>
              <a:chOff x="0" y="0"/>
              <a:chExt cx="812800" cy="812800"/>
            </a:xfrm>
          </p:grpSpPr>
          <p:sp>
            <p:nvSpPr>
              <p:cNvPr id="769" name="Google Shape;769;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1" name="Google Shape;771;p15"/>
            <p:cNvGrpSpPr/>
            <p:nvPr/>
          </p:nvGrpSpPr>
          <p:grpSpPr>
            <a:xfrm>
              <a:off x="899131" y="0"/>
              <a:ext cx="106703" cy="106703"/>
              <a:chOff x="0" y="0"/>
              <a:chExt cx="812800" cy="812800"/>
            </a:xfrm>
          </p:grpSpPr>
          <p:sp>
            <p:nvSpPr>
              <p:cNvPr id="772" name="Google Shape;772;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4" name="Google Shape;774;p15"/>
            <p:cNvGrpSpPr/>
            <p:nvPr/>
          </p:nvGrpSpPr>
          <p:grpSpPr>
            <a:xfrm>
              <a:off x="3596525" y="0"/>
              <a:ext cx="106703" cy="106703"/>
              <a:chOff x="0" y="0"/>
              <a:chExt cx="812800" cy="812800"/>
            </a:xfrm>
          </p:grpSpPr>
          <p:sp>
            <p:nvSpPr>
              <p:cNvPr id="775" name="Google Shape;775;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77" name="Google Shape;777;p15"/>
            <p:cNvGrpSpPr/>
            <p:nvPr/>
          </p:nvGrpSpPr>
          <p:grpSpPr>
            <a:xfrm>
              <a:off x="4046091" y="0"/>
              <a:ext cx="106703" cy="106703"/>
              <a:chOff x="0" y="0"/>
              <a:chExt cx="812800" cy="812800"/>
            </a:xfrm>
          </p:grpSpPr>
          <p:sp>
            <p:nvSpPr>
              <p:cNvPr id="778" name="Google Shape;77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780" name="Google Shape;780;p15"/>
          <p:cNvGrpSpPr/>
          <p:nvPr/>
        </p:nvGrpSpPr>
        <p:grpSpPr>
          <a:xfrm>
            <a:off x="11093553" y="9485322"/>
            <a:ext cx="3114596" cy="80027"/>
            <a:chOff x="0" y="0"/>
            <a:chExt cx="4152794" cy="106703"/>
          </a:xfrm>
        </p:grpSpPr>
        <p:grpSp>
          <p:nvGrpSpPr>
            <p:cNvPr id="781" name="Google Shape;781;p15"/>
            <p:cNvGrpSpPr/>
            <p:nvPr/>
          </p:nvGrpSpPr>
          <p:grpSpPr>
            <a:xfrm>
              <a:off x="0" y="0"/>
              <a:ext cx="106703" cy="106703"/>
              <a:chOff x="0" y="0"/>
              <a:chExt cx="812800" cy="812800"/>
            </a:xfrm>
          </p:grpSpPr>
          <p:sp>
            <p:nvSpPr>
              <p:cNvPr id="782" name="Google Shape;782;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4" name="Google Shape;784;p15"/>
            <p:cNvGrpSpPr/>
            <p:nvPr/>
          </p:nvGrpSpPr>
          <p:grpSpPr>
            <a:xfrm>
              <a:off x="1348697" y="0"/>
              <a:ext cx="106703" cy="106703"/>
              <a:chOff x="0" y="0"/>
              <a:chExt cx="812800" cy="812800"/>
            </a:xfrm>
          </p:grpSpPr>
          <p:sp>
            <p:nvSpPr>
              <p:cNvPr id="785" name="Google Shape;785;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87" name="Google Shape;787;p15"/>
            <p:cNvGrpSpPr/>
            <p:nvPr/>
          </p:nvGrpSpPr>
          <p:grpSpPr>
            <a:xfrm>
              <a:off x="1798263" y="0"/>
              <a:ext cx="106703" cy="106703"/>
              <a:chOff x="0" y="0"/>
              <a:chExt cx="812800" cy="812800"/>
            </a:xfrm>
          </p:grpSpPr>
          <p:sp>
            <p:nvSpPr>
              <p:cNvPr id="788" name="Google Shape;788;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0" name="Google Shape;790;p15"/>
            <p:cNvGrpSpPr/>
            <p:nvPr/>
          </p:nvGrpSpPr>
          <p:grpSpPr>
            <a:xfrm>
              <a:off x="2247828" y="0"/>
              <a:ext cx="106703" cy="106703"/>
              <a:chOff x="0" y="0"/>
              <a:chExt cx="812800" cy="812800"/>
            </a:xfrm>
          </p:grpSpPr>
          <p:sp>
            <p:nvSpPr>
              <p:cNvPr id="791" name="Google Shape;791;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3" name="Google Shape;793;p15"/>
            <p:cNvGrpSpPr/>
            <p:nvPr/>
          </p:nvGrpSpPr>
          <p:grpSpPr>
            <a:xfrm>
              <a:off x="2697394" y="0"/>
              <a:ext cx="106703" cy="106703"/>
              <a:chOff x="0" y="0"/>
              <a:chExt cx="812800" cy="812800"/>
            </a:xfrm>
          </p:grpSpPr>
          <p:sp>
            <p:nvSpPr>
              <p:cNvPr id="794" name="Google Shape;794;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6" name="Google Shape;796;p15"/>
            <p:cNvGrpSpPr/>
            <p:nvPr/>
          </p:nvGrpSpPr>
          <p:grpSpPr>
            <a:xfrm>
              <a:off x="3146959" y="0"/>
              <a:ext cx="106703" cy="106703"/>
              <a:chOff x="0" y="0"/>
              <a:chExt cx="812800" cy="812800"/>
            </a:xfrm>
          </p:grpSpPr>
          <p:sp>
            <p:nvSpPr>
              <p:cNvPr id="797" name="Google Shape;797;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799" name="Google Shape;799;p15"/>
            <p:cNvGrpSpPr/>
            <p:nvPr/>
          </p:nvGrpSpPr>
          <p:grpSpPr>
            <a:xfrm>
              <a:off x="449566" y="0"/>
              <a:ext cx="106703" cy="106703"/>
              <a:chOff x="0" y="0"/>
              <a:chExt cx="812800" cy="812800"/>
            </a:xfrm>
          </p:grpSpPr>
          <p:sp>
            <p:nvSpPr>
              <p:cNvPr id="800" name="Google Shape;800;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02" name="Google Shape;802;p15"/>
            <p:cNvGrpSpPr/>
            <p:nvPr/>
          </p:nvGrpSpPr>
          <p:grpSpPr>
            <a:xfrm>
              <a:off x="899131" y="0"/>
              <a:ext cx="106703" cy="106703"/>
              <a:chOff x="0" y="0"/>
              <a:chExt cx="812800" cy="812800"/>
            </a:xfrm>
          </p:grpSpPr>
          <p:sp>
            <p:nvSpPr>
              <p:cNvPr id="803" name="Google Shape;80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05" name="Google Shape;805;p15"/>
            <p:cNvGrpSpPr/>
            <p:nvPr/>
          </p:nvGrpSpPr>
          <p:grpSpPr>
            <a:xfrm>
              <a:off x="3596525" y="0"/>
              <a:ext cx="106703" cy="106703"/>
              <a:chOff x="0" y="0"/>
              <a:chExt cx="812800" cy="812800"/>
            </a:xfrm>
          </p:grpSpPr>
          <p:sp>
            <p:nvSpPr>
              <p:cNvPr id="806" name="Google Shape;806;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08" name="Google Shape;808;p15"/>
            <p:cNvGrpSpPr/>
            <p:nvPr/>
          </p:nvGrpSpPr>
          <p:grpSpPr>
            <a:xfrm>
              <a:off x="4046091" y="0"/>
              <a:ext cx="106703" cy="106703"/>
              <a:chOff x="0" y="0"/>
              <a:chExt cx="812800" cy="812800"/>
            </a:xfrm>
          </p:grpSpPr>
          <p:sp>
            <p:nvSpPr>
              <p:cNvPr id="809" name="Google Shape;809;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811" name="Google Shape;811;p15"/>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812" name="Google Shape;812;p15"/>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813" name="Google Shape;813;p15"/>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814" name="Google Shape;814;p15"/>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815" name="Google Shape;815;p15"/>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816" name="Google Shape;816;p15"/>
          <p:cNvSpPr txBox="1"/>
          <p:nvPr/>
        </p:nvSpPr>
        <p:spPr>
          <a:xfrm>
            <a:off x="906771" y="1898436"/>
            <a:ext cx="16474458" cy="920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999" u="none" cap="none" strike="noStrike">
                <a:solidFill>
                  <a:srgbClr val="60C7F6"/>
                </a:solidFill>
                <a:latin typeface="Oswald"/>
                <a:ea typeface="Oswald"/>
                <a:cs typeface="Oswald"/>
                <a:sym typeface="Oswald"/>
              </a:rPr>
              <a:t>HISTORICAL BACKGROUND OF AI AND ETHICS</a:t>
            </a:r>
            <a:endParaRPr/>
          </a:p>
        </p:txBody>
      </p:sp>
      <p:sp>
        <p:nvSpPr>
          <p:cNvPr id="817" name="Google Shape;817;p15"/>
          <p:cNvSpPr txBox="1"/>
          <p:nvPr/>
        </p:nvSpPr>
        <p:spPr>
          <a:xfrm>
            <a:off x="1767389" y="5429948"/>
            <a:ext cx="3158823" cy="4095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2800" u="none" cap="none" strike="noStrike">
                <a:solidFill>
                  <a:srgbClr val="4D2862"/>
                </a:solidFill>
                <a:latin typeface="Oswald"/>
                <a:ea typeface="Oswald"/>
                <a:cs typeface="Oswald"/>
                <a:sym typeface="Oswald"/>
              </a:rPr>
              <a:t>EVOLUTION OF AI</a:t>
            </a:r>
            <a:endParaRPr/>
          </a:p>
        </p:txBody>
      </p:sp>
      <p:sp>
        <p:nvSpPr>
          <p:cNvPr id="818" name="Google Shape;818;p15"/>
          <p:cNvSpPr txBox="1"/>
          <p:nvPr/>
        </p:nvSpPr>
        <p:spPr>
          <a:xfrm>
            <a:off x="6844405" y="5429948"/>
            <a:ext cx="4599189" cy="4095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2800" u="none" cap="none" strike="noStrike">
                <a:solidFill>
                  <a:srgbClr val="4D2862"/>
                </a:solidFill>
                <a:latin typeface="Oswald"/>
                <a:ea typeface="Oswald"/>
                <a:cs typeface="Oswald"/>
                <a:sym typeface="Oswald"/>
              </a:rPr>
              <a:t>EARLY ETHICAL CONCERNS</a:t>
            </a:r>
            <a:endParaRPr/>
          </a:p>
        </p:txBody>
      </p:sp>
      <p:sp>
        <p:nvSpPr>
          <p:cNvPr id="819" name="Google Shape;819;p15"/>
          <p:cNvSpPr txBox="1"/>
          <p:nvPr/>
        </p:nvSpPr>
        <p:spPr>
          <a:xfrm>
            <a:off x="12427967" y="5429948"/>
            <a:ext cx="4897545" cy="40957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2800" u="none" cap="none" strike="noStrike">
                <a:solidFill>
                  <a:srgbClr val="4D2862"/>
                </a:solidFill>
                <a:latin typeface="Oswald"/>
                <a:ea typeface="Oswald"/>
                <a:cs typeface="Oswald"/>
                <a:sym typeface="Oswald"/>
              </a:rPr>
              <a:t>KEY MILESTONES IN AI ETHICS</a:t>
            </a:r>
            <a:endParaRPr/>
          </a:p>
        </p:txBody>
      </p:sp>
      <p:sp>
        <p:nvSpPr>
          <p:cNvPr id="820" name="Google Shape;820;p15"/>
          <p:cNvSpPr txBox="1"/>
          <p:nvPr/>
        </p:nvSpPr>
        <p:spPr>
          <a:xfrm>
            <a:off x="1397168" y="6804611"/>
            <a:ext cx="4097400" cy="969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100" u="none" cap="none" strike="noStrike">
                <a:solidFill>
                  <a:srgbClr val="512C69"/>
                </a:solidFill>
                <a:latin typeface="Montserrat"/>
                <a:ea typeface="Montserrat"/>
                <a:cs typeface="Montserrat"/>
                <a:sym typeface="Montserrat"/>
              </a:rPr>
              <a:t>A brief history of AI development from its inception to the present day.</a:t>
            </a:r>
            <a:endParaRPr/>
          </a:p>
        </p:txBody>
      </p:sp>
      <p:sp>
        <p:nvSpPr>
          <p:cNvPr id="821" name="Google Shape;821;p15"/>
          <p:cNvSpPr txBox="1"/>
          <p:nvPr/>
        </p:nvSpPr>
        <p:spPr>
          <a:xfrm>
            <a:off x="7159887" y="6804611"/>
            <a:ext cx="3933600" cy="969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100" u="none" cap="none" strike="noStrike">
                <a:solidFill>
                  <a:srgbClr val="512C69"/>
                </a:solidFill>
                <a:latin typeface="Montserrat"/>
                <a:ea typeface="Montserrat"/>
                <a:cs typeface="Montserrat"/>
                <a:sym typeface="Montserrat"/>
              </a:rPr>
              <a:t>Discuss the initial ethical </a:t>
            </a:r>
            <a:endParaRPr/>
          </a:p>
          <a:p>
            <a:pPr indent="0" lvl="0" marL="0" marR="0" rtl="0" algn="ctr">
              <a:lnSpc>
                <a:spcPct val="100000"/>
              </a:lnSpc>
              <a:spcBef>
                <a:spcPts val="0"/>
              </a:spcBef>
              <a:spcAft>
                <a:spcPts val="0"/>
              </a:spcAft>
              <a:buNone/>
            </a:pPr>
            <a:r>
              <a:rPr b="0" i="0" lang="en-US" sz="2100" u="none" cap="none" strike="noStrike">
                <a:solidFill>
                  <a:srgbClr val="512C69"/>
                </a:solidFill>
                <a:latin typeface="Montserrat"/>
                <a:ea typeface="Montserrat"/>
                <a:cs typeface="Montserrat"/>
                <a:sym typeface="Montserrat"/>
              </a:rPr>
              <a:t>debates surrounding AI, including fears expectations.</a:t>
            </a:r>
            <a:endParaRPr/>
          </a:p>
        </p:txBody>
      </p:sp>
      <p:sp>
        <p:nvSpPr>
          <p:cNvPr id="822" name="Google Shape;822;p15"/>
          <p:cNvSpPr txBox="1"/>
          <p:nvPr/>
        </p:nvSpPr>
        <p:spPr>
          <a:xfrm>
            <a:off x="13012218" y="6804611"/>
            <a:ext cx="3796500" cy="969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2100" u="none" cap="none" strike="noStrike">
                <a:solidFill>
                  <a:srgbClr val="512C69"/>
                </a:solidFill>
                <a:latin typeface="Montserrat"/>
                <a:ea typeface="Montserrat"/>
                <a:cs typeface="Montserrat"/>
                <a:sym typeface="Montserrat"/>
              </a:rPr>
              <a:t>Highlight important events or cases that brought AI ethics to the forefront.</a:t>
            </a:r>
            <a:endParaRPr/>
          </a:p>
        </p:txBody>
      </p:sp>
      <p:pic>
        <p:nvPicPr>
          <p:cNvPr id="823" name="Google Shape;823;p15"/>
          <p:cNvPicPr preferRelativeResize="0"/>
          <p:nvPr/>
        </p:nvPicPr>
        <p:blipFill>
          <a:blip r:embed="rId8">
            <a:alphaModFix/>
          </a:blip>
          <a:stretch>
            <a:fillRect/>
          </a:stretch>
        </p:blipFill>
        <p:spPr>
          <a:xfrm>
            <a:off x="-2330038" y="8365458"/>
            <a:ext cx="4097450" cy="1633367"/>
          </a:xfrm>
          <a:prstGeom prst="rect">
            <a:avLst/>
          </a:prstGeom>
          <a:noFill/>
          <a:ln>
            <a:noFill/>
          </a:ln>
        </p:spPr>
      </p:pic>
      <p:pic>
        <p:nvPicPr>
          <p:cNvPr id="824" name="Google Shape;824;p15"/>
          <p:cNvPicPr preferRelativeResize="0"/>
          <p:nvPr/>
        </p:nvPicPr>
        <p:blipFill>
          <a:blip r:embed="rId9">
            <a:alphaModFix/>
          </a:blip>
          <a:stretch>
            <a:fillRect/>
          </a:stretch>
        </p:blipFill>
        <p:spPr>
          <a:xfrm>
            <a:off x="1179312" y="3647851"/>
            <a:ext cx="861500" cy="1127553"/>
          </a:xfrm>
          <a:prstGeom prst="rect">
            <a:avLst/>
          </a:prstGeom>
          <a:noFill/>
          <a:ln>
            <a:noFill/>
          </a:ln>
        </p:spPr>
      </p:pic>
      <p:pic>
        <p:nvPicPr>
          <p:cNvPr id="825" name="Google Shape;825;p15"/>
          <p:cNvPicPr preferRelativeResize="0"/>
          <p:nvPr/>
        </p:nvPicPr>
        <p:blipFill>
          <a:blip r:embed="rId10">
            <a:alphaModFix/>
          </a:blip>
          <a:stretch>
            <a:fillRect/>
          </a:stretch>
        </p:blipFill>
        <p:spPr>
          <a:xfrm>
            <a:off x="7002283" y="3742929"/>
            <a:ext cx="1010200" cy="1089792"/>
          </a:xfrm>
          <a:prstGeom prst="rect">
            <a:avLst/>
          </a:prstGeom>
          <a:noFill/>
          <a:ln>
            <a:noFill/>
          </a:ln>
        </p:spPr>
      </p:pic>
      <p:pic>
        <p:nvPicPr>
          <p:cNvPr id="826" name="Google Shape;826;p15"/>
          <p:cNvPicPr preferRelativeResize="0"/>
          <p:nvPr/>
        </p:nvPicPr>
        <p:blipFill>
          <a:blip r:embed="rId11">
            <a:alphaModFix/>
          </a:blip>
          <a:stretch>
            <a:fillRect/>
          </a:stretch>
        </p:blipFill>
        <p:spPr>
          <a:xfrm>
            <a:off x="12640175" y="3615374"/>
            <a:ext cx="975425" cy="10183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grpSp>
        <p:nvGrpSpPr>
          <p:cNvPr id="831" name="Google Shape;831;p16"/>
          <p:cNvGrpSpPr/>
          <p:nvPr/>
        </p:nvGrpSpPr>
        <p:grpSpPr>
          <a:xfrm rot="10800000">
            <a:off x="-122" y="-66"/>
            <a:ext cx="18288122" cy="10431728"/>
            <a:chOff x="0" y="-38100"/>
            <a:chExt cx="4816593" cy="2747433"/>
          </a:xfrm>
        </p:grpSpPr>
        <p:sp>
          <p:nvSpPr>
            <p:cNvPr id="832" name="Google Shape;832;p16"/>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833" name="Google Shape;833;p16"/>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834" name="Google Shape;834;p16"/>
          <p:cNvPicPr preferRelativeResize="0"/>
          <p:nvPr/>
        </p:nvPicPr>
        <p:blipFill>
          <a:blip r:embed="rId3">
            <a:alphaModFix/>
          </a:blip>
          <a:stretch>
            <a:fillRect/>
          </a:stretch>
        </p:blipFill>
        <p:spPr>
          <a:xfrm>
            <a:off x="-1859300" y="116928"/>
            <a:ext cx="22726892" cy="10287000"/>
          </a:xfrm>
          <a:prstGeom prst="rect">
            <a:avLst/>
          </a:prstGeom>
          <a:noFill/>
          <a:ln>
            <a:noFill/>
          </a:ln>
        </p:spPr>
      </p:pic>
      <p:grpSp>
        <p:nvGrpSpPr>
          <p:cNvPr id="835" name="Google Shape;835;p16"/>
          <p:cNvGrpSpPr/>
          <p:nvPr/>
        </p:nvGrpSpPr>
        <p:grpSpPr>
          <a:xfrm>
            <a:off x="1861920" y="3844284"/>
            <a:ext cx="5951914" cy="2169971"/>
            <a:chOff x="0" y="-190500"/>
            <a:chExt cx="1567582" cy="571515"/>
          </a:xfrm>
        </p:grpSpPr>
        <p:sp>
          <p:nvSpPr>
            <p:cNvPr id="836" name="Google Shape;836;p16"/>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6"/>
            <p:cNvSpPr txBox="1"/>
            <p:nvPr/>
          </p:nvSpPr>
          <p:spPr>
            <a:xfrm>
              <a:off x="0" y="-190500"/>
              <a:ext cx="1567582" cy="571515"/>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38" name="Google Shape;838;p16"/>
          <p:cNvGrpSpPr/>
          <p:nvPr/>
        </p:nvGrpSpPr>
        <p:grpSpPr>
          <a:xfrm>
            <a:off x="10856697" y="3844284"/>
            <a:ext cx="5951914" cy="2169971"/>
            <a:chOff x="0" y="-190500"/>
            <a:chExt cx="1567582" cy="571515"/>
          </a:xfrm>
        </p:grpSpPr>
        <p:sp>
          <p:nvSpPr>
            <p:cNvPr id="839" name="Google Shape;839;p16"/>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6"/>
            <p:cNvSpPr txBox="1"/>
            <p:nvPr/>
          </p:nvSpPr>
          <p:spPr>
            <a:xfrm>
              <a:off x="0" y="-190500"/>
              <a:ext cx="1567582" cy="571515"/>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41" name="Google Shape;841;p16"/>
          <p:cNvGrpSpPr/>
          <p:nvPr/>
        </p:nvGrpSpPr>
        <p:grpSpPr>
          <a:xfrm>
            <a:off x="10856697" y="6996913"/>
            <a:ext cx="5951914" cy="2169971"/>
            <a:chOff x="0" y="-190500"/>
            <a:chExt cx="1567582" cy="571515"/>
          </a:xfrm>
        </p:grpSpPr>
        <p:sp>
          <p:nvSpPr>
            <p:cNvPr id="842" name="Google Shape;842;p16"/>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6"/>
            <p:cNvSpPr txBox="1"/>
            <p:nvPr/>
          </p:nvSpPr>
          <p:spPr>
            <a:xfrm>
              <a:off x="0" y="-190500"/>
              <a:ext cx="1567582" cy="571515"/>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44" name="Google Shape;844;p16"/>
          <p:cNvGrpSpPr/>
          <p:nvPr/>
        </p:nvGrpSpPr>
        <p:grpSpPr>
          <a:xfrm>
            <a:off x="1861920" y="6996913"/>
            <a:ext cx="5951914" cy="2169971"/>
            <a:chOff x="0" y="-190500"/>
            <a:chExt cx="1567582" cy="571515"/>
          </a:xfrm>
        </p:grpSpPr>
        <p:sp>
          <p:nvSpPr>
            <p:cNvPr id="845" name="Google Shape;845;p16"/>
            <p:cNvSpPr/>
            <p:nvPr/>
          </p:nvSpPr>
          <p:spPr>
            <a:xfrm>
              <a:off x="0" y="0"/>
              <a:ext cx="1567582" cy="381015"/>
            </a:xfrm>
            <a:custGeom>
              <a:rect b="b" l="l" r="r" t="t"/>
              <a:pathLst>
                <a:path extrusionOk="0" h="381015" w="1567582">
                  <a:moveTo>
                    <a:pt x="35120" y="0"/>
                  </a:moveTo>
                  <a:lnTo>
                    <a:pt x="1532462" y="0"/>
                  </a:lnTo>
                  <a:cubicBezTo>
                    <a:pt x="1551859" y="0"/>
                    <a:pt x="1567582" y="15724"/>
                    <a:pt x="1567582" y="35120"/>
                  </a:cubicBezTo>
                  <a:lnTo>
                    <a:pt x="1567582" y="345895"/>
                  </a:lnTo>
                  <a:cubicBezTo>
                    <a:pt x="1567582" y="355209"/>
                    <a:pt x="1563882" y="364142"/>
                    <a:pt x="1557296" y="370728"/>
                  </a:cubicBezTo>
                  <a:cubicBezTo>
                    <a:pt x="1550710" y="377315"/>
                    <a:pt x="1541777" y="381015"/>
                    <a:pt x="1532462" y="381015"/>
                  </a:cubicBezTo>
                  <a:lnTo>
                    <a:pt x="35120" y="381015"/>
                  </a:lnTo>
                  <a:cubicBezTo>
                    <a:pt x="15724" y="381015"/>
                    <a:pt x="0" y="365291"/>
                    <a:pt x="0" y="345895"/>
                  </a:cubicBezTo>
                  <a:lnTo>
                    <a:pt x="0" y="35120"/>
                  </a:lnTo>
                  <a:cubicBezTo>
                    <a:pt x="0" y="15724"/>
                    <a:pt x="15724" y="0"/>
                    <a:pt x="35120" y="0"/>
                  </a:cubicBezTo>
                  <a:close/>
                </a:path>
              </a:pathLst>
            </a:custGeom>
            <a:solidFill>
              <a:srgbClr val="7A3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6"/>
            <p:cNvSpPr txBox="1"/>
            <p:nvPr/>
          </p:nvSpPr>
          <p:spPr>
            <a:xfrm>
              <a:off x="0" y="-190500"/>
              <a:ext cx="1567582" cy="571515"/>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847" name="Google Shape;847;p16"/>
          <p:cNvPicPr preferRelativeResize="0"/>
          <p:nvPr/>
        </p:nvPicPr>
        <p:blipFill>
          <a:blip r:embed="rId4">
            <a:alphaModFix/>
          </a:blip>
          <a:stretch>
            <a:fillRect/>
          </a:stretch>
        </p:blipFill>
        <p:spPr>
          <a:xfrm>
            <a:off x="9894562" y="3549237"/>
            <a:ext cx="2368800" cy="2368800"/>
          </a:xfrm>
          <a:prstGeom prst="rect">
            <a:avLst/>
          </a:prstGeom>
          <a:noFill/>
          <a:ln>
            <a:noFill/>
          </a:ln>
        </p:spPr>
      </p:pic>
      <p:pic>
        <p:nvPicPr>
          <p:cNvPr id="848" name="Google Shape;848;p16"/>
          <p:cNvPicPr preferRelativeResize="0"/>
          <p:nvPr/>
        </p:nvPicPr>
        <p:blipFill>
          <a:blip r:embed="rId4">
            <a:alphaModFix/>
          </a:blip>
          <a:stretch>
            <a:fillRect/>
          </a:stretch>
        </p:blipFill>
        <p:spPr>
          <a:xfrm>
            <a:off x="9894550" y="6701887"/>
            <a:ext cx="2368800" cy="2368800"/>
          </a:xfrm>
          <a:prstGeom prst="rect">
            <a:avLst/>
          </a:prstGeom>
          <a:noFill/>
          <a:ln>
            <a:noFill/>
          </a:ln>
        </p:spPr>
      </p:pic>
      <p:pic>
        <p:nvPicPr>
          <p:cNvPr id="849" name="Google Shape;849;p16"/>
          <p:cNvPicPr preferRelativeResize="0"/>
          <p:nvPr/>
        </p:nvPicPr>
        <p:blipFill>
          <a:blip r:embed="rId4">
            <a:alphaModFix/>
          </a:blip>
          <a:stretch>
            <a:fillRect/>
          </a:stretch>
        </p:blipFill>
        <p:spPr>
          <a:xfrm>
            <a:off x="969288" y="6668800"/>
            <a:ext cx="2368800" cy="2368800"/>
          </a:xfrm>
          <a:prstGeom prst="rect">
            <a:avLst/>
          </a:prstGeom>
          <a:noFill/>
          <a:ln>
            <a:noFill/>
          </a:ln>
        </p:spPr>
      </p:pic>
      <p:pic>
        <p:nvPicPr>
          <p:cNvPr id="850" name="Google Shape;850;p16"/>
          <p:cNvPicPr preferRelativeResize="0"/>
          <p:nvPr/>
        </p:nvPicPr>
        <p:blipFill>
          <a:blip r:embed="rId4">
            <a:alphaModFix/>
          </a:blip>
          <a:stretch>
            <a:fillRect/>
          </a:stretch>
        </p:blipFill>
        <p:spPr>
          <a:xfrm>
            <a:off x="969313" y="3549237"/>
            <a:ext cx="2368800" cy="2368800"/>
          </a:xfrm>
          <a:prstGeom prst="rect">
            <a:avLst/>
          </a:prstGeom>
          <a:noFill/>
          <a:ln>
            <a:noFill/>
          </a:ln>
        </p:spPr>
      </p:pic>
      <p:sp>
        <p:nvSpPr>
          <p:cNvPr id="851" name="Google Shape;851;p16"/>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5">
              <a:alphaModFix/>
            </a:blip>
            <a:stretch>
              <a:fillRect b="0" l="0" r="0" t="0"/>
            </a:stretch>
          </a:blipFill>
          <a:ln>
            <a:noFill/>
          </a:ln>
        </p:spPr>
      </p:sp>
      <p:grpSp>
        <p:nvGrpSpPr>
          <p:cNvPr id="852" name="Google Shape;852;p16"/>
          <p:cNvGrpSpPr/>
          <p:nvPr/>
        </p:nvGrpSpPr>
        <p:grpSpPr>
          <a:xfrm>
            <a:off x="873224" y="3453164"/>
            <a:ext cx="2560946" cy="2560946"/>
            <a:chOff x="0" y="0"/>
            <a:chExt cx="812800" cy="812800"/>
          </a:xfrm>
        </p:grpSpPr>
        <p:sp>
          <p:nvSpPr>
            <p:cNvPr id="853" name="Google Shape;853;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6"/>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5" name="Google Shape;855;p16"/>
          <p:cNvGrpSpPr/>
          <p:nvPr/>
        </p:nvGrpSpPr>
        <p:grpSpPr>
          <a:xfrm>
            <a:off x="1166633" y="3746573"/>
            <a:ext cx="1974128" cy="1974128"/>
            <a:chOff x="0" y="0"/>
            <a:chExt cx="812800" cy="812800"/>
          </a:xfrm>
        </p:grpSpPr>
        <p:sp>
          <p:nvSpPr>
            <p:cNvPr id="856" name="Google Shape;856;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6"/>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58" name="Google Shape;858;p16"/>
          <p:cNvGrpSpPr/>
          <p:nvPr/>
        </p:nvGrpSpPr>
        <p:grpSpPr>
          <a:xfrm>
            <a:off x="9798480" y="3453164"/>
            <a:ext cx="2560970" cy="2560970"/>
            <a:chOff x="0" y="0"/>
            <a:chExt cx="812800" cy="812800"/>
          </a:xfrm>
        </p:grpSpPr>
        <p:sp>
          <p:nvSpPr>
            <p:cNvPr id="859" name="Google Shape;859;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6"/>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1" name="Google Shape;861;p16"/>
          <p:cNvGrpSpPr/>
          <p:nvPr/>
        </p:nvGrpSpPr>
        <p:grpSpPr>
          <a:xfrm>
            <a:off x="10091889" y="3746573"/>
            <a:ext cx="1974128" cy="1974128"/>
            <a:chOff x="0" y="0"/>
            <a:chExt cx="812800" cy="812800"/>
          </a:xfrm>
        </p:grpSpPr>
        <p:sp>
          <p:nvSpPr>
            <p:cNvPr id="862" name="Google Shape;862;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6"/>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4" name="Google Shape;864;p16"/>
          <p:cNvGrpSpPr/>
          <p:nvPr/>
        </p:nvGrpSpPr>
        <p:grpSpPr>
          <a:xfrm>
            <a:off x="873224" y="6605793"/>
            <a:ext cx="2560946" cy="2560946"/>
            <a:chOff x="0" y="0"/>
            <a:chExt cx="812800" cy="812800"/>
          </a:xfrm>
        </p:grpSpPr>
        <p:sp>
          <p:nvSpPr>
            <p:cNvPr id="865" name="Google Shape;86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6"/>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67" name="Google Shape;867;p16"/>
          <p:cNvGrpSpPr/>
          <p:nvPr/>
        </p:nvGrpSpPr>
        <p:grpSpPr>
          <a:xfrm>
            <a:off x="1166633" y="6899202"/>
            <a:ext cx="1974128" cy="1974128"/>
            <a:chOff x="0" y="0"/>
            <a:chExt cx="812800" cy="812800"/>
          </a:xfrm>
        </p:grpSpPr>
        <p:sp>
          <p:nvSpPr>
            <p:cNvPr id="868" name="Google Shape;86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6"/>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0" name="Google Shape;870;p16"/>
          <p:cNvGrpSpPr/>
          <p:nvPr/>
        </p:nvGrpSpPr>
        <p:grpSpPr>
          <a:xfrm>
            <a:off x="9798480" y="6605793"/>
            <a:ext cx="2560946" cy="2560946"/>
            <a:chOff x="0" y="0"/>
            <a:chExt cx="812800" cy="812800"/>
          </a:xfrm>
        </p:grpSpPr>
        <p:sp>
          <p:nvSpPr>
            <p:cNvPr id="871" name="Google Shape;871;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571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6"/>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73" name="Google Shape;873;p16"/>
          <p:cNvGrpSpPr/>
          <p:nvPr/>
        </p:nvGrpSpPr>
        <p:grpSpPr>
          <a:xfrm>
            <a:off x="10091889" y="6899202"/>
            <a:ext cx="1974128" cy="1974128"/>
            <a:chOff x="0" y="0"/>
            <a:chExt cx="812800" cy="812800"/>
          </a:xfrm>
        </p:grpSpPr>
        <p:sp>
          <p:nvSpPr>
            <p:cNvPr id="874" name="Google Shape;874;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6"/>
            <p:cNvSpPr txBox="1"/>
            <p:nvPr/>
          </p:nvSpPr>
          <p:spPr>
            <a:xfrm>
              <a:off x="76200" y="38100"/>
              <a:ext cx="660400" cy="698500"/>
            </a:xfrm>
            <a:prstGeom prst="rect">
              <a:avLst/>
            </a:prstGeom>
            <a:noFill/>
            <a:ln>
              <a:noFill/>
            </a:ln>
          </p:spPr>
          <p:txBody>
            <a:bodyPr anchorCtr="0" anchor="ctr" bIns="39350" lIns="39350" spcFirstLastPara="1" rIns="39350" wrap="square" tIns="3935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6" name="Google Shape;876;p16"/>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877" name="Google Shape;877;p16"/>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878" name="Google Shape;878;p16"/>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879" name="Google Shape;879;p16"/>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880" name="Google Shape;880;p16"/>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881" name="Google Shape;881;p16"/>
          <p:cNvSpPr txBox="1"/>
          <p:nvPr/>
        </p:nvSpPr>
        <p:spPr>
          <a:xfrm>
            <a:off x="1028700" y="1810558"/>
            <a:ext cx="10779033" cy="105092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999" u="none" cap="none" strike="noStrike">
                <a:solidFill>
                  <a:srgbClr val="60C7F6"/>
                </a:solidFill>
                <a:latin typeface="Oswald"/>
                <a:ea typeface="Oswald"/>
                <a:cs typeface="Oswald"/>
                <a:sym typeface="Oswald"/>
              </a:rPr>
              <a:t>KEY ETHICAL ISSUES IN AI</a:t>
            </a:r>
            <a:endParaRPr/>
          </a:p>
        </p:txBody>
      </p:sp>
      <p:sp>
        <p:nvSpPr>
          <p:cNvPr id="882" name="Google Shape;882;p16"/>
          <p:cNvSpPr txBox="1"/>
          <p:nvPr/>
        </p:nvSpPr>
        <p:spPr>
          <a:xfrm>
            <a:off x="3434170" y="3910364"/>
            <a:ext cx="3897000" cy="538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499" u="none" cap="none" strike="noStrike">
                <a:solidFill>
                  <a:srgbClr val="60C7F6"/>
                </a:solidFill>
                <a:latin typeface="Oswald"/>
                <a:ea typeface="Oswald"/>
                <a:cs typeface="Oswald"/>
                <a:sym typeface="Oswald"/>
              </a:rPr>
              <a:t>BIAS AND FAIRNESS</a:t>
            </a:r>
            <a:endParaRPr/>
          </a:p>
        </p:txBody>
      </p:sp>
      <p:sp>
        <p:nvSpPr>
          <p:cNvPr id="883" name="Google Shape;883;p16"/>
          <p:cNvSpPr txBox="1"/>
          <p:nvPr/>
        </p:nvSpPr>
        <p:spPr>
          <a:xfrm>
            <a:off x="12499742" y="3386489"/>
            <a:ext cx="47967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499" u="none" cap="none" strike="noStrike">
                <a:solidFill>
                  <a:srgbClr val="60C7F6"/>
                </a:solidFill>
                <a:latin typeface="Oswald"/>
                <a:ea typeface="Oswald"/>
                <a:cs typeface="Oswald"/>
                <a:sym typeface="Oswald"/>
              </a:rPr>
              <a:t>ACCOUNTABILITY AND RESPONSIBILITY</a:t>
            </a:r>
            <a:endParaRPr/>
          </a:p>
        </p:txBody>
      </p:sp>
      <p:sp>
        <p:nvSpPr>
          <p:cNvPr id="884" name="Google Shape;884;p16"/>
          <p:cNvSpPr txBox="1"/>
          <p:nvPr/>
        </p:nvSpPr>
        <p:spPr>
          <a:xfrm>
            <a:off x="3632852" y="6538130"/>
            <a:ext cx="27855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499" u="none" cap="none" strike="noStrike">
                <a:solidFill>
                  <a:srgbClr val="60C7F6"/>
                </a:solidFill>
                <a:latin typeface="Oswald"/>
                <a:ea typeface="Oswald"/>
                <a:cs typeface="Oswald"/>
                <a:sym typeface="Oswald"/>
              </a:rPr>
              <a:t>PRIVACY AND SURVEILLANCE</a:t>
            </a:r>
            <a:endParaRPr/>
          </a:p>
        </p:txBody>
      </p:sp>
      <p:sp>
        <p:nvSpPr>
          <p:cNvPr id="885" name="Google Shape;885;p16"/>
          <p:cNvSpPr txBox="1"/>
          <p:nvPr/>
        </p:nvSpPr>
        <p:spPr>
          <a:xfrm>
            <a:off x="12559451" y="6539118"/>
            <a:ext cx="4414200" cy="10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499" u="none" cap="none" strike="noStrike">
                <a:solidFill>
                  <a:srgbClr val="60C7F6"/>
                </a:solidFill>
                <a:latin typeface="Oswald"/>
                <a:ea typeface="Oswald"/>
                <a:cs typeface="Oswald"/>
                <a:sym typeface="Oswald"/>
              </a:rPr>
              <a:t>TRANSPARENCY AND EXPLAINABILITY</a:t>
            </a:r>
            <a:endParaRPr/>
          </a:p>
        </p:txBody>
      </p:sp>
      <p:sp>
        <p:nvSpPr>
          <p:cNvPr id="886" name="Google Shape;886;p16"/>
          <p:cNvSpPr txBox="1"/>
          <p:nvPr/>
        </p:nvSpPr>
        <p:spPr>
          <a:xfrm>
            <a:off x="3434170" y="4705062"/>
            <a:ext cx="3525300" cy="969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Explore how AI systems can perpetuate or even amplify existing biases.</a:t>
            </a:r>
            <a:endParaRPr/>
          </a:p>
        </p:txBody>
      </p:sp>
      <p:sp>
        <p:nvSpPr>
          <p:cNvPr id="887" name="Google Shape;887;p16"/>
          <p:cNvSpPr txBox="1"/>
          <p:nvPr/>
        </p:nvSpPr>
        <p:spPr>
          <a:xfrm>
            <a:off x="12559451" y="4760595"/>
            <a:ext cx="35253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Who is accountable when AI systems cause harm?</a:t>
            </a:r>
            <a:endParaRPr/>
          </a:p>
        </p:txBody>
      </p:sp>
      <p:sp>
        <p:nvSpPr>
          <p:cNvPr id="888" name="Google Shape;888;p16"/>
          <p:cNvSpPr txBox="1"/>
          <p:nvPr/>
        </p:nvSpPr>
        <p:spPr>
          <a:xfrm>
            <a:off x="3434170" y="7874909"/>
            <a:ext cx="3897000" cy="969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Discuss the ethical implications of AI in data collection and surveillance.</a:t>
            </a:r>
            <a:endParaRPr/>
          </a:p>
        </p:txBody>
      </p:sp>
      <p:sp>
        <p:nvSpPr>
          <p:cNvPr id="889" name="Google Shape;889;p16"/>
          <p:cNvSpPr txBox="1"/>
          <p:nvPr/>
        </p:nvSpPr>
        <p:spPr>
          <a:xfrm>
            <a:off x="12559451" y="7848166"/>
            <a:ext cx="3897000" cy="969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The importance of making AI decisions understandable and transparent to users.</a:t>
            </a:r>
            <a:endParaRPr/>
          </a:p>
        </p:txBody>
      </p:sp>
      <p:grpSp>
        <p:nvGrpSpPr>
          <p:cNvPr id="890" name="Google Shape;890;p16"/>
          <p:cNvGrpSpPr/>
          <p:nvPr/>
        </p:nvGrpSpPr>
        <p:grpSpPr>
          <a:xfrm>
            <a:off x="5402127" y="1028700"/>
            <a:ext cx="3114596" cy="80027"/>
            <a:chOff x="0" y="0"/>
            <a:chExt cx="4152794" cy="106703"/>
          </a:xfrm>
        </p:grpSpPr>
        <p:grpSp>
          <p:nvGrpSpPr>
            <p:cNvPr id="891" name="Google Shape;891;p16"/>
            <p:cNvGrpSpPr/>
            <p:nvPr/>
          </p:nvGrpSpPr>
          <p:grpSpPr>
            <a:xfrm>
              <a:off x="0" y="0"/>
              <a:ext cx="106703" cy="106703"/>
              <a:chOff x="0" y="0"/>
              <a:chExt cx="812800" cy="812800"/>
            </a:xfrm>
          </p:grpSpPr>
          <p:sp>
            <p:nvSpPr>
              <p:cNvPr id="892" name="Google Shape;892;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4" name="Google Shape;894;p16"/>
            <p:cNvGrpSpPr/>
            <p:nvPr/>
          </p:nvGrpSpPr>
          <p:grpSpPr>
            <a:xfrm>
              <a:off x="1348697" y="0"/>
              <a:ext cx="106703" cy="106703"/>
              <a:chOff x="0" y="0"/>
              <a:chExt cx="812800" cy="812800"/>
            </a:xfrm>
          </p:grpSpPr>
          <p:sp>
            <p:nvSpPr>
              <p:cNvPr id="895" name="Google Shape;895;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897" name="Google Shape;897;p16"/>
            <p:cNvGrpSpPr/>
            <p:nvPr/>
          </p:nvGrpSpPr>
          <p:grpSpPr>
            <a:xfrm>
              <a:off x="1798263" y="0"/>
              <a:ext cx="106703" cy="106703"/>
              <a:chOff x="0" y="0"/>
              <a:chExt cx="812800" cy="812800"/>
            </a:xfrm>
          </p:grpSpPr>
          <p:sp>
            <p:nvSpPr>
              <p:cNvPr id="898" name="Google Shape;898;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0" name="Google Shape;900;p16"/>
            <p:cNvGrpSpPr/>
            <p:nvPr/>
          </p:nvGrpSpPr>
          <p:grpSpPr>
            <a:xfrm>
              <a:off x="2247828" y="0"/>
              <a:ext cx="106703" cy="106703"/>
              <a:chOff x="0" y="0"/>
              <a:chExt cx="812800" cy="812800"/>
            </a:xfrm>
          </p:grpSpPr>
          <p:sp>
            <p:nvSpPr>
              <p:cNvPr id="901" name="Google Shape;901;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3" name="Google Shape;903;p16"/>
            <p:cNvGrpSpPr/>
            <p:nvPr/>
          </p:nvGrpSpPr>
          <p:grpSpPr>
            <a:xfrm>
              <a:off x="2697394" y="0"/>
              <a:ext cx="106703" cy="106703"/>
              <a:chOff x="0" y="0"/>
              <a:chExt cx="812800" cy="812800"/>
            </a:xfrm>
          </p:grpSpPr>
          <p:sp>
            <p:nvSpPr>
              <p:cNvPr id="904" name="Google Shape;904;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6" name="Google Shape;906;p16"/>
            <p:cNvGrpSpPr/>
            <p:nvPr/>
          </p:nvGrpSpPr>
          <p:grpSpPr>
            <a:xfrm>
              <a:off x="3146959" y="0"/>
              <a:ext cx="106703" cy="106703"/>
              <a:chOff x="0" y="0"/>
              <a:chExt cx="812800" cy="812800"/>
            </a:xfrm>
          </p:grpSpPr>
          <p:sp>
            <p:nvSpPr>
              <p:cNvPr id="907" name="Google Shape;907;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09" name="Google Shape;909;p16"/>
            <p:cNvGrpSpPr/>
            <p:nvPr/>
          </p:nvGrpSpPr>
          <p:grpSpPr>
            <a:xfrm>
              <a:off x="449566" y="0"/>
              <a:ext cx="106703" cy="106703"/>
              <a:chOff x="0" y="0"/>
              <a:chExt cx="812800" cy="812800"/>
            </a:xfrm>
          </p:grpSpPr>
          <p:sp>
            <p:nvSpPr>
              <p:cNvPr id="910" name="Google Shape;91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2" name="Google Shape;912;p16"/>
            <p:cNvGrpSpPr/>
            <p:nvPr/>
          </p:nvGrpSpPr>
          <p:grpSpPr>
            <a:xfrm>
              <a:off x="899131" y="0"/>
              <a:ext cx="106703" cy="106703"/>
              <a:chOff x="0" y="0"/>
              <a:chExt cx="812800" cy="812800"/>
            </a:xfrm>
          </p:grpSpPr>
          <p:sp>
            <p:nvSpPr>
              <p:cNvPr id="913" name="Google Shape;913;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5" name="Google Shape;915;p16"/>
            <p:cNvGrpSpPr/>
            <p:nvPr/>
          </p:nvGrpSpPr>
          <p:grpSpPr>
            <a:xfrm>
              <a:off x="3596525" y="0"/>
              <a:ext cx="106703" cy="106703"/>
              <a:chOff x="0" y="0"/>
              <a:chExt cx="812800" cy="812800"/>
            </a:xfrm>
          </p:grpSpPr>
          <p:sp>
            <p:nvSpPr>
              <p:cNvPr id="916" name="Google Shape;916;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18" name="Google Shape;918;p16"/>
            <p:cNvGrpSpPr/>
            <p:nvPr/>
          </p:nvGrpSpPr>
          <p:grpSpPr>
            <a:xfrm>
              <a:off x="4046091" y="0"/>
              <a:ext cx="106703" cy="106703"/>
              <a:chOff x="0" y="0"/>
              <a:chExt cx="812800" cy="812800"/>
            </a:xfrm>
          </p:grpSpPr>
          <p:sp>
            <p:nvSpPr>
              <p:cNvPr id="919" name="Google Shape;919;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6"/>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921" name="Google Shape;921;p16"/>
          <p:cNvPicPr preferRelativeResize="0"/>
          <p:nvPr/>
        </p:nvPicPr>
        <p:blipFill>
          <a:blip r:embed="rId6">
            <a:alphaModFix/>
          </a:blip>
          <a:stretch>
            <a:fillRect/>
          </a:stretch>
        </p:blipFill>
        <p:spPr>
          <a:xfrm>
            <a:off x="1665975" y="3976904"/>
            <a:ext cx="975425" cy="1418217"/>
          </a:xfrm>
          <a:prstGeom prst="rect">
            <a:avLst/>
          </a:prstGeom>
          <a:noFill/>
          <a:ln>
            <a:noFill/>
          </a:ln>
        </p:spPr>
      </p:pic>
      <p:pic>
        <p:nvPicPr>
          <p:cNvPr id="922" name="Google Shape;922;p16"/>
          <p:cNvPicPr preferRelativeResize="0"/>
          <p:nvPr/>
        </p:nvPicPr>
        <p:blipFill>
          <a:blip r:embed="rId7">
            <a:alphaModFix/>
          </a:blip>
          <a:stretch>
            <a:fillRect/>
          </a:stretch>
        </p:blipFill>
        <p:spPr>
          <a:xfrm>
            <a:off x="1530209" y="7170896"/>
            <a:ext cx="1247000" cy="1253204"/>
          </a:xfrm>
          <a:prstGeom prst="rect">
            <a:avLst/>
          </a:prstGeom>
          <a:noFill/>
          <a:ln>
            <a:noFill/>
          </a:ln>
        </p:spPr>
      </p:pic>
      <p:pic>
        <p:nvPicPr>
          <p:cNvPr id="923" name="Google Shape;923;p16"/>
          <p:cNvPicPr preferRelativeResize="0"/>
          <p:nvPr/>
        </p:nvPicPr>
        <p:blipFill>
          <a:blip r:embed="rId8">
            <a:alphaModFix/>
          </a:blip>
          <a:stretch>
            <a:fillRect/>
          </a:stretch>
        </p:blipFill>
        <p:spPr>
          <a:xfrm>
            <a:off x="10455462" y="7274925"/>
            <a:ext cx="1247000" cy="1222662"/>
          </a:xfrm>
          <a:prstGeom prst="rect">
            <a:avLst/>
          </a:prstGeom>
          <a:noFill/>
          <a:ln>
            <a:noFill/>
          </a:ln>
        </p:spPr>
      </p:pic>
      <p:pic>
        <p:nvPicPr>
          <p:cNvPr id="924" name="Google Shape;924;p16"/>
          <p:cNvPicPr preferRelativeResize="0"/>
          <p:nvPr/>
        </p:nvPicPr>
        <p:blipFill>
          <a:blip r:embed="rId9">
            <a:alphaModFix/>
          </a:blip>
          <a:stretch>
            <a:fillRect/>
          </a:stretch>
        </p:blipFill>
        <p:spPr>
          <a:xfrm>
            <a:off x="10455450" y="4026576"/>
            <a:ext cx="1247000" cy="1414124"/>
          </a:xfrm>
          <a:prstGeom prst="rect">
            <a:avLst/>
          </a:prstGeom>
          <a:noFill/>
          <a:ln>
            <a:noFill/>
          </a:ln>
        </p:spPr>
      </p:pic>
      <p:pic>
        <p:nvPicPr>
          <p:cNvPr id="925" name="Google Shape;925;p16"/>
          <p:cNvPicPr preferRelativeResize="0"/>
          <p:nvPr/>
        </p:nvPicPr>
        <p:blipFill>
          <a:blip r:embed="rId10">
            <a:alphaModFix/>
          </a:blip>
          <a:stretch>
            <a:fillRect/>
          </a:stretch>
        </p:blipFill>
        <p:spPr>
          <a:xfrm>
            <a:off x="15916750" y="1387336"/>
            <a:ext cx="4950862" cy="1508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grpSp>
        <p:nvGrpSpPr>
          <p:cNvPr id="930" name="Google Shape;930;p17"/>
          <p:cNvGrpSpPr/>
          <p:nvPr/>
        </p:nvGrpSpPr>
        <p:grpSpPr>
          <a:xfrm rot="10800000">
            <a:off x="-118" y="-66"/>
            <a:ext cx="18288118" cy="10431728"/>
            <a:chOff x="0" y="-38100"/>
            <a:chExt cx="4816592" cy="2747433"/>
          </a:xfrm>
        </p:grpSpPr>
        <p:sp>
          <p:nvSpPr>
            <p:cNvPr id="931" name="Google Shape;931;p17"/>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32" name="Google Shape;932;p17"/>
            <p:cNvSpPr txBox="1"/>
            <p:nvPr/>
          </p:nvSpPr>
          <p:spPr>
            <a:xfrm>
              <a:off x="0" y="-38100"/>
              <a:ext cx="4816500" cy="27474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933" name="Google Shape;933;p17"/>
          <p:cNvPicPr preferRelativeResize="0"/>
          <p:nvPr/>
        </p:nvPicPr>
        <p:blipFill>
          <a:blip r:embed="rId3">
            <a:alphaModFix/>
          </a:blip>
          <a:stretch>
            <a:fillRect/>
          </a:stretch>
        </p:blipFill>
        <p:spPr>
          <a:xfrm>
            <a:off x="16872792" y="129613"/>
            <a:ext cx="1259408" cy="6598774"/>
          </a:xfrm>
          <a:prstGeom prst="rect">
            <a:avLst/>
          </a:prstGeom>
          <a:noFill/>
          <a:ln>
            <a:noFill/>
          </a:ln>
        </p:spPr>
      </p:pic>
      <p:pic>
        <p:nvPicPr>
          <p:cNvPr id="934" name="Google Shape;934;p17"/>
          <p:cNvPicPr preferRelativeResize="0"/>
          <p:nvPr/>
        </p:nvPicPr>
        <p:blipFill>
          <a:blip r:embed="rId4">
            <a:alphaModFix/>
          </a:blip>
          <a:stretch>
            <a:fillRect/>
          </a:stretch>
        </p:blipFill>
        <p:spPr>
          <a:xfrm>
            <a:off x="-1859300" y="0"/>
            <a:ext cx="22685906" cy="10268451"/>
          </a:xfrm>
          <a:prstGeom prst="rect">
            <a:avLst/>
          </a:prstGeom>
          <a:noFill/>
          <a:ln>
            <a:noFill/>
          </a:ln>
        </p:spPr>
      </p:pic>
      <p:sp>
        <p:nvSpPr>
          <p:cNvPr id="935" name="Google Shape;935;p17"/>
          <p:cNvSpPr/>
          <p:nvPr/>
        </p:nvSpPr>
        <p:spPr>
          <a:xfrm>
            <a:off x="-9155549" y="-3063318"/>
            <a:ext cx="19307741" cy="19307741"/>
          </a:xfrm>
          <a:custGeom>
            <a:rect b="b" l="l" r="r" t="t"/>
            <a:pathLst>
              <a:path extrusionOk="0" h="19307741" w="19307741">
                <a:moveTo>
                  <a:pt x="0" y="0"/>
                </a:moveTo>
                <a:lnTo>
                  <a:pt x="19307741" y="0"/>
                </a:lnTo>
                <a:lnTo>
                  <a:pt x="19307741" y="19307741"/>
                </a:lnTo>
                <a:lnTo>
                  <a:pt x="0" y="19307741"/>
                </a:lnTo>
                <a:lnTo>
                  <a:pt x="0" y="0"/>
                </a:lnTo>
                <a:close/>
              </a:path>
            </a:pathLst>
          </a:custGeom>
          <a:blipFill rotWithShape="1">
            <a:blip r:embed="rId5">
              <a:alphaModFix amt="50000"/>
            </a:blip>
            <a:stretch>
              <a:fillRect b="0" l="0" r="0" t="0"/>
            </a:stretch>
          </a:blipFill>
          <a:ln>
            <a:noFill/>
          </a:ln>
        </p:spPr>
      </p:sp>
      <p:sp>
        <p:nvSpPr>
          <p:cNvPr id="936" name="Google Shape;936;p17"/>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6">
              <a:alphaModFix/>
            </a:blip>
            <a:stretch>
              <a:fillRect b="0" l="0" r="0" t="0"/>
            </a:stretch>
          </a:blipFill>
          <a:ln>
            <a:noFill/>
          </a:ln>
        </p:spPr>
      </p:sp>
      <p:sp>
        <p:nvSpPr>
          <p:cNvPr id="937" name="Google Shape;937;p17"/>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938" name="Google Shape;938;p17"/>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939" name="Google Shape;939;p17"/>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940" name="Google Shape;940;p17"/>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941" name="Google Shape;941;p17"/>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942" name="Google Shape;942;p17"/>
          <p:cNvSpPr txBox="1"/>
          <p:nvPr/>
        </p:nvSpPr>
        <p:spPr>
          <a:xfrm>
            <a:off x="9486239" y="1781196"/>
            <a:ext cx="6392090" cy="105092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7999" u="none" cap="none" strike="noStrike">
                <a:solidFill>
                  <a:srgbClr val="60C7F6"/>
                </a:solidFill>
                <a:latin typeface="Oswald"/>
                <a:ea typeface="Oswald"/>
                <a:cs typeface="Oswald"/>
                <a:sym typeface="Oswald"/>
              </a:rPr>
              <a:t>OUR PROJECTS</a:t>
            </a:r>
            <a:endParaRPr/>
          </a:p>
        </p:txBody>
      </p:sp>
      <p:sp>
        <p:nvSpPr>
          <p:cNvPr id="943" name="Google Shape;943;p17"/>
          <p:cNvSpPr txBox="1"/>
          <p:nvPr/>
        </p:nvSpPr>
        <p:spPr>
          <a:xfrm>
            <a:off x="9619514" y="3137540"/>
            <a:ext cx="6125400" cy="452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At our core, we are driven by a passion for innovation and a commitment to excellence in all that we do. Our projects embody our dedication to creating impactful solutions that make a difference in the world. </a:t>
            </a:r>
            <a:endParaRPr/>
          </a:p>
          <a:p>
            <a:pPr indent="0" lvl="0" marL="0" marR="0" rtl="0" algn="l">
              <a:lnSpc>
                <a:spcPct val="100000"/>
              </a:lnSpc>
              <a:spcBef>
                <a:spcPts val="0"/>
              </a:spcBef>
              <a:spcAft>
                <a:spcPts val="0"/>
              </a:spcAft>
              <a:buNone/>
            </a:pPr>
            <a:r>
              <a:t/>
            </a:r>
            <a:endParaRPr b="0" i="0" sz="21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From groundbreaking technological advancements to community-driven initiatives, each project we undertake is a testament to our belief in the power of creativity and collaboration.We strive to push the boundaries of what is possible, constantly seeking new ways to address challenges and improve lives. </a:t>
            </a:r>
            <a:endParaRPr/>
          </a:p>
        </p:txBody>
      </p:sp>
      <p:grpSp>
        <p:nvGrpSpPr>
          <p:cNvPr id="944" name="Google Shape;944;p17"/>
          <p:cNvGrpSpPr/>
          <p:nvPr/>
        </p:nvGrpSpPr>
        <p:grpSpPr>
          <a:xfrm>
            <a:off x="10488671" y="9383847"/>
            <a:ext cx="3114596" cy="80027"/>
            <a:chOff x="0" y="0"/>
            <a:chExt cx="4152794" cy="106703"/>
          </a:xfrm>
        </p:grpSpPr>
        <p:grpSp>
          <p:nvGrpSpPr>
            <p:cNvPr id="945" name="Google Shape;945;p17"/>
            <p:cNvGrpSpPr/>
            <p:nvPr/>
          </p:nvGrpSpPr>
          <p:grpSpPr>
            <a:xfrm>
              <a:off x="0" y="0"/>
              <a:ext cx="106703" cy="106703"/>
              <a:chOff x="0" y="0"/>
              <a:chExt cx="812800" cy="812800"/>
            </a:xfrm>
          </p:grpSpPr>
          <p:sp>
            <p:nvSpPr>
              <p:cNvPr id="946" name="Google Shape;946;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48" name="Google Shape;948;p17"/>
            <p:cNvGrpSpPr/>
            <p:nvPr/>
          </p:nvGrpSpPr>
          <p:grpSpPr>
            <a:xfrm>
              <a:off x="1348697" y="0"/>
              <a:ext cx="106703" cy="106703"/>
              <a:chOff x="0" y="0"/>
              <a:chExt cx="812800" cy="812800"/>
            </a:xfrm>
          </p:grpSpPr>
          <p:sp>
            <p:nvSpPr>
              <p:cNvPr id="949" name="Google Shape;949;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1" name="Google Shape;951;p17"/>
            <p:cNvGrpSpPr/>
            <p:nvPr/>
          </p:nvGrpSpPr>
          <p:grpSpPr>
            <a:xfrm>
              <a:off x="1798263" y="0"/>
              <a:ext cx="106703" cy="106703"/>
              <a:chOff x="0" y="0"/>
              <a:chExt cx="812800" cy="812800"/>
            </a:xfrm>
          </p:grpSpPr>
          <p:sp>
            <p:nvSpPr>
              <p:cNvPr id="952" name="Google Shape;952;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4" name="Google Shape;954;p17"/>
            <p:cNvGrpSpPr/>
            <p:nvPr/>
          </p:nvGrpSpPr>
          <p:grpSpPr>
            <a:xfrm>
              <a:off x="2247828" y="0"/>
              <a:ext cx="106703" cy="106703"/>
              <a:chOff x="0" y="0"/>
              <a:chExt cx="812800" cy="812800"/>
            </a:xfrm>
          </p:grpSpPr>
          <p:sp>
            <p:nvSpPr>
              <p:cNvPr id="955" name="Google Shape;955;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57" name="Google Shape;957;p17"/>
            <p:cNvGrpSpPr/>
            <p:nvPr/>
          </p:nvGrpSpPr>
          <p:grpSpPr>
            <a:xfrm>
              <a:off x="2697394" y="0"/>
              <a:ext cx="106703" cy="106703"/>
              <a:chOff x="0" y="0"/>
              <a:chExt cx="812800" cy="812800"/>
            </a:xfrm>
          </p:grpSpPr>
          <p:sp>
            <p:nvSpPr>
              <p:cNvPr id="958" name="Google Shape;958;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0" name="Google Shape;960;p17"/>
            <p:cNvGrpSpPr/>
            <p:nvPr/>
          </p:nvGrpSpPr>
          <p:grpSpPr>
            <a:xfrm>
              <a:off x="3146959" y="0"/>
              <a:ext cx="106703" cy="106703"/>
              <a:chOff x="0" y="0"/>
              <a:chExt cx="812800" cy="812800"/>
            </a:xfrm>
          </p:grpSpPr>
          <p:sp>
            <p:nvSpPr>
              <p:cNvPr id="961" name="Google Shape;961;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3" name="Google Shape;963;p17"/>
            <p:cNvGrpSpPr/>
            <p:nvPr/>
          </p:nvGrpSpPr>
          <p:grpSpPr>
            <a:xfrm>
              <a:off x="449566" y="0"/>
              <a:ext cx="106703" cy="106703"/>
              <a:chOff x="0" y="0"/>
              <a:chExt cx="812800" cy="812800"/>
            </a:xfrm>
          </p:grpSpPr>
          <p:sp>
            <p:nvSpPr>
              <p:cNvPr id="964" name="Google Shape;964;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6" name="Google Shape;966;p17"/>
            <p:cNvGrpSpPr/>
            <p:nvPr/>
          </p:nvGrpSpPr>
          <p:grpSpPr>
            <a:xfrm>
              <a:off x="899131" y="0"/>
              <a:ext cx="106703" cy="106703"/>
              <a:chOff x="0" y="0"/>
              <a:chExt cx="812800" cy="812800"/>
            </a:xfrm>
          </p:grpSpPr>
          <p:sp>
            <p:nvSpPr>
              <p:cNvPr id="967" name="Google Shape;967;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69" name="Google Shape;969;p17"/>
            <p:cNvGrpSpPr/>
            <p:nvPr/>
          </p:nvGrpSpPr>
          <p:grpSpPr>
            <a:xfrm>
              <a:off x="3596525" y="0"/>
              <a:ext cx="106703" cy="106703"/>
              <a:chOff x="0" y="0"/>
              <a:chExt cx="812800" cy="812800"/>
            </a:xfrm>
          </p:grpSpPr>
          <p:sp>
            <p:nvSpPr>
              <p:cNvPr id="970" name="Google Shape;970;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2" name="Google Shape;972;p17"/>
            <p:cNvGrpSpPr/>
            <p:nvPr/>
          </p:nvGrpSpPr>
          <p:grpSpPr>
            <a:xfrm>
              <a:off x="4046091" y="0"/>
              <a:ext cx="106703" cy="106703"/>
              <a:chOff x="0" y="0"/>
              <a:chExt cx="812800" cy="812800"/>
            </a:xfrm>
          </p:grpSpPr>
          <p:sp>
            <p:nvSpPr>
              <p:cNvPr id="973" name="Google Shape;973;p1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7"/>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pic>
        <p:nvPicPr>
          <p:cNvPr id="975" name="Google Shape;975;p17"/>
          <p:cNvPicPr preferRelativeResize="0"/>
          <p:nvPr/>
        </p:nvPicPr>
        <p:blipFill>
          <a:blip r:embed="rId7">
            <a:alphaModFix/>
          </a:blip>
          <a:stretch>
            <a:fillRect/>
          </a:stretch>
        </p:blipFill>
        <p:spPr>
          <a:xfrm>
            <a:off x="-2761959" y="1716249"/>
            <a:ext cx="5788609" cy="2309350"/>
          </a:xfrm>
          <a:prstGeom prst="rect">
            <a:avLst/>
          </a:prstGeom>
          <a:noFill/>
          <a:ln>
            <a:noFill/>
          </a:ln>
        </p:spPr>
      </p:pic>
      <p:pic>
        <p:nvPicPr>
          <p:cNvPr id="976" name="Google Shape;976;p17"/>
          <p:cNvPicPr preferRelativeResize="0"/>
          <p:nvPr/>
        </p:nvPicPr>
        <p:blipFill>
          <a:blip r:embed="rId8">
            <a:alphaModFix/>
          </a:blip>
          <a:stretch>
            <a:fillRect/>
          </a:stretch>
        </p:blipFill>
        <p:spPr>
          <a:xfrm>
            <a:off x="15878325" y="8388100"/>
            <a:ext cx="5508824" cy="1671600"/>
          </a:xfrm>
          <a:prstGeom prst="rect">
            <a:avLst/>
          </a:prstGeom>
          <a:noFill/>
          <a:ln>
            <a:noFill/>
          </a:ln>
        </p:spPr>
      </p:pic>
      <p:pic>
        <p:nvPicPr>
          <p:cNvPr id="977" name="Google Shape;977;p17"/>
          <p:cNvPicPr preferRelativeResize="0"/>
          <p:nvPr/>
        </p:nvPicPr>
        <p:blipFill>
          <a:blip r:embed="rId9">
            <a:alphaModFix/>
          </a:blip>
          <a:stretch>
            <a:fillRect/>
          </a:stretch>
        </p:blipFill>
        <p:spPr>
          <a:xfrm>
            <a:off x="516727" y="-1329"/>
            <a:ext cx="8398024" cy="116792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grpSp>
        <p:nvGrpSpPr>
          <p:cNvPr id="982" name="Google Shape;982;p18"/>
          <p:cNvGrpSpPr/>
          <p:nvPr/>
        </p:nvGrpSpPr>
        <p:grpSpPr>
          <a:xfrm rot="10800000">
            <a:off x="30324" y="-9281"/>
            <a:ext cx="18288000" cy="10431661"/>
            <a:chOff x="0" y="-38100"/>
            <a:chExt cx="4816593" cy="2747433"/>
          </a:xfrm>
        </p:grpSpPr>
        <p:sp>
          <p:nvSpPr>
            <p:cNvPr id="983" name="Google Shape;983;p18"/>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984" name="Google Shape;984;p18"/>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985" name="Google Shape;985;p18"/>
          <p:cNvPicPr preferRelativeResize="0"/>
          <p:nvPr/>
        </p:nvPicPr>
        <p:blipFill>
          <a:blip r:embed="rId3">
            <a:alphaModFix/>
          </a:blip>
          <a:stretch>
            <a:fillRect/>
          </a:stretch>
        </p:blipFill>
        <p:spPr>
          <a:xfrm>
            <a:off x="-1793925" y="1"/>
            <a:ext cx="22858496" cy="10268449"/>
          </a:xfrm>
          <a:prstGeom prst="rect">
            <a:avLst/>
          </a:prstGeom>
          <a:noFill/>
          <a:ln>
            <a:noFill/>
          </a:ln>
        </p:spPr>
      </p:pic>
      <p:pic>
        <p:nvPicPr>
          <p:cNvPr id="986" name="Google Shape;986;p18"/>
          <p:cNvPicPr preferRelativeResize="0"/>
          <p:nvPr/>
        </p:nvPicPr>
        <p:blipFill>
          <a:blip r:embed="rId4">
            <a:alphaModFix/>
          </a:blip>
          <a:stretch>
            <a:fillRect/>
          </a:stretch>
        </p:blipFill>
        <p:spPr>
          <a:xfrm>
            <a:off x="5536142" y="2959800"/>
            <a:ext cx="2152670" cy="452550"/>
          </a:xfrm>
          <a:prstGeom prst="rect">
            <a:avLst/>
          </a:prstGeom>
          <a:noFill/>
          <a:ln>
            <a:noFill/>
          </a:ln>
        </p:spPr>
      </p:pic>
      <p:pic>
        <p:nvPicPr>
          <p:cNvPr id="987" name="Google Shape;987;p18"/>
          <p:cNvPicPr preferRelativeResize="0"/>
          <p:nvPr/>
        </p:nvPicPr>
        <p:blipFill>
          <a:blip r:embed="rId5">
            <a:alphaModFix/>
          </a:blip>
          <a:stretch>
            <a:fillRect/>
          </a:stretch>
        </p:blipFill>
        <p:spPr>
          <a:xfrm>
            <a:off x="6836655" y="5281346"/>
            <a:ext cx="1174145" cy="269075"/>
          </a:xfrm>
          <a:prstGeom prst="rect">
            <a:avLst/>
          </a:prstGeom>
          <a:noFill/>
          <a:ln>
            <a:noFill/>
          </a:ln>
        </p:spPr>
      </p:pic>
      <p:pic>
        <p:nvPicPr>
          <p:cNvPr id="988" name="Google Shape;988;p18"/>
          <p:cNvPicPr preferRelativeResize="0"/>
          <p:nvPr/>
        </p:nvPicPr>
        <p:blipFill>
          <a:blip r:embed="rId6">
            <a:alphaModFix/>
          </a:blip>
          <a:stretch>
            <a:fillRect/>
          </a:stretch>
        </p:blipFill>
        <p:spPr>
          <a:xfrm>
            <a:off x="5633805" y="7381350"/>
            <a:ext cx="1980196" cy="415600"/>
          </a:xfrm>
          <a:prstGeom prst="rect">
            <a:avLst/>
          </a:prstGeom>
          <a:noFill/>
          <a:ln>
            <a:noFill/>
          </a:ln>
        </p:spPr>
      </p:pic>
      <p:grpSp>
        <p:nvGrpSpPr>
          <p:cNvPr id="989" name="Google Shape;989;p18"/>
          <p:cNvGrpSpPr/>
          <p:nvPr/>
        </p:nvGrpSpPr>
        <p:grpSpPr>
          <a:xfrm>
            <a:off x="8035873" y="1747363"/>
            <a:ext cx="8771738" cy="2196764"/>
            <a:chOff x="0" y="-190500"/>
            <a:chExt cx="2310252" cy="578572"/>
          </a:xfrm>
        </p:grpSpPr>
        <p:sp>
          <p:nvSpPr>
            <p:cNvPr id="990" name="Google Shape;990;p18"/>
            <p:cNvSpPr/>
            <p:nvPr/>
          </p:nvSpPr>
          <p:spPr>
            <a:xfrm>
              <a:off x="0" y="0"/>
              <a:ext cx="2310252" cy="388072"/>
            </a:xfrm>
            <a:custGeom>
              <a:rect b="b" l="l" r="r" t="t"/>
              <a:pathLst>
                <a:path extrusionOk="0" h="388072" w="2310252">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8"/>
            <p:cNvSpPr txBox="1"/>
            <p:nvPr/>
          </p:nvSpPr>
          <p:spPr>
            <a:xfrm>
              <a:off x="0" y="-190500"/>
              <a:ext cx="2310252" cy="578572"/>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2" name="Google Shape;992;p18"/>
          <p:cNvGrpSpPr/>
          <p:nvPr/>
        </p:nvGrpSpPr>
        <p:grpSpPr>
          <a:xfrm>
            <a:off x="8050587" y="6164355"/>
            <a:ext cx="8771738" cy="2196764"/>
            <a:chOff x="0" y="-190500"/>
            <a:chExt cx="2310252" cy="578572"/>
          </a:xfrm>
        </p:grpSpPr>
        <p:sp>
          <p:nvSpPr>
            <p:cNvPr id="993" name="Google Shape;993;p18"/>
            <p:cNvSpPr/>
            <p:nvPr/>
          </p:nvSpPr>
          <p:spPr>
            <a:xfrm>
              <a:off x="0" y="0"/>
              <a:ext cx="2310252" cy="388072"/>
            </a:xfrm>
            <a:custGeom>
              <a:rect b="b" l="l" r="r" t="t"/>
              <a:pathLst>
                <a:path extrusionOk="0" h="388072" w="2310252">
                  <a:moveTo>
                    <a:pt x="23830" y="0"/>
                  </a:moveTo>
                  <a:lnTo>
                    <a:pt x="2286422" y="0"/>
                  </a:lnTo>
                  <a:cubicBezTo>
                    <a:pt x="2299583" y="0"/>
                    <a:pt x="2310252" y="10669"/>
                    <a:pt x="2310252" y="23830"/>
                  </a:cubicBezTo>
                  <a:lnTo>
                    <a:pt x="2310252" y="364242"/>
                  </a:lnTo>
                  <a:cubicBezTo>
                    <a:pt x="2310252" y="377403"/>
                    <a:pt x="2299583" y="388072"/>
                    <a:pt x="2286422" y="388072"/>
                  </a:cubicBezTo>
                  <a:lnTo>
                    <a:pt x="23830" y="388072"/>
                  </a:lnTo>
                  <a:cubicBezTo>
                    <a:pt x="17510" y="388072"/>
                    <a:pt x="11449" y="385561"/>
                    <a:pt x="6980" y="381092"/>
                  </a:cubicBezTo>
                  <a:cubicBezTo>
                    <a:pt x="2511" y="376623"/>
                    <a:pt x="0" y="370562"/>
                    <a:pt x="0" y="364242"/>
                  </a:cubicBezTo>
                  <a:lnTo>
                    <a:pt x="0" y="23830"/>
                  </a:lnTo>
                  <a:cubicBezTo>
                    <a:pt x="0" y="10669"/>
                    <a:pt x="10669" y="0"/>
                    <a:pt x="23830" y="0"/>
                  </a:cubicBezTo>
                  <a:close/>
                </a:path>
              </a:pathLst>
            </a:custGeom>
            <a:solidFill>
              <a:srgbClr val="7A3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8"/>
            <p:cNvSpPr txBox="1"/>
            <p:nvPr/>
          </p:nvSpPr>
          <p:spPr>
            <a:xfrm>
              <a:off x="0" y="-190500"/>
              <a:ext cx="2310252" cy="578572"/>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95" name="Google Shape;995;p18"/>
          <p:cNvGrpSpPr/>
          <p:nvPr/>
        </p:nvGrpSpPr>
        <p:grpSpPr>
          <a:xfrm>
            <a:off x="8364755" y="3982823"/>
            <a:ext cx="8961889" cy="2196764"/>
            <a:chOff x="0" y="-190500"/>
            <a:chExt cx="2360333" cy="578572"/>
          </a:xfrm>
        </p:grpSpPr>
        <p:sp>
          <p:nvSpPr>
            <p:cNvPr id="996" name="Google Shape;996;p18"/>
            <p:cNvSpPr/>
            <p:nvPr/>
          </p:nvSpPr>
          <p:spPr>
            <a:xfrm>
              <a:off x="0" y="0"/>
              <a:ext cx="2360333" cy="388072"/>
            </a:xfrm>
            <a:custGeom>
              <a:rect b="b" l="l" r="r" t="t"/>
              <a:pathLst>
                <a:path extrusionOk="0" h="388072" w="2360333">
                  <a:moveTo>
                    <a:pt x="23325" y="0"/>
                  </a:moveTo>
                  <a:lnTo>
                    <a:pt x="2337009" y="0"/>
                  </a:lnTo>
                  <a:cubicBezTo>
                    <a:pt x="2343195" y="0"/>
                    <a:pt x="2349127" y="2457"/>
                    <a:pt x="2353501" y="6832"/>
                  </a:cubicBezTo>
                  <a:cubicBezTo>
                    <a:pt x="2357876" y="11206"/>
                    <a:pt x="2360333" y="17138"/>
                    <a:pt x="2360333" y="23325"/>
                  </a:cubicBezTo>
                  <a:lnTo>
                    <a:pt x="2360333" y="364747"/>
                  </a:lnTo>
                  <a:cubicBezTo>
                    <a:pt x="2360333" y="377629"/>
                    <a:pt x="2349890" y="388072"/>
                    <a:pt x="2337009" y="388072"/>
                  </a:cubicBezTo>
                  <a:lnTo>
                    <a:pt x="23325" y="388072"/>
                  </a:lnTo>
                  <a:cubicBezTo>
                    <a:pt x="10443" y="388072"/>
                    <a:pt x="0" y="377629"/>
                    <a:pt x="0" y="364747"/>
                  </a:cubicBezTo>
                  <a:lnTo>
                    <a:pt x="0" y="23325"/>
                  </a:lnTo>
                  <a:cubicBezTo>
                    <a:pt x="0" y="10443"/>
                    <a:pt x="10443" y="0"/>
                    <a:pt x="23325" y="0"/>
                  </a:cubicBezTo>
                  <a:close/>
                </a:path>
              </a:pathLst>
            </a:custGeom>
            <a:solidFill>
              <a:srgbClr val="7A3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8"/>
            <p:cNvSpPr txBox="1"/>
            <p:nvPr/>
          </p:nvSpPr>
          <p:spPr>
            <a:xfrm>
              <a:off x="0" y="-190500"/>
              <a:ext cx="2360333" cy="578572"/>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98" name="Google Shape;998;p18"/>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7">
              <a:alphaModFix/>
            </a:blip>
            <a:stretch>
              <a:fillRect b="0" l="0" r="0" t="0"/>
            </a:stretch>
          </a:blipFill>
          <a:ln>
            <a:noFill/>
          </a:ln>
        </p:spPr>
      </p:sp>
      <p:grpSp>
        <p:nvGrpSpPr>
          <p:cNvPr id="999" name="Google Shape;999;p18"/>
          <p:cNvGrpSpPr/>
          <p:nvPr/>
        </p:nvGrpSpPr>
        <p:grpSpPr>
          <a:xfrm>
            <a:off x="1028700" y="2524476"/>
            <a:ext cx="5836643" cy="5836643"/>
            <a:chOff x="0" y="0"/>
            <a:chExt cx="7782191" cy="7782191"/>
          </a:xfrm>
        </p:grpSpPr>
        <p:grpSp>
          <p:nvGrpSpPr>
            <p:cNvPr id="1000" name="Google Shape;1000;p18"/>
            <p:cNvGrpSpPr/>
            <p:nvPr/>
          </p:nvGrpSpPr>
          <p:grpSpPr>
            <a:xfrm>
              <a:off x="0" y="0"/>
              <a:ext cx="7782191" cy="7782191"/>
              <a:chOff x="0" y="0"/>
              <a:chExt cx="812800" cy="812800"/>
            </a:xfrm>
          </p:grpSpPr>
          <p:sp>
            <p:nvSpPr>
              <p:cNvPr id="1001" name="Google Shape;100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03" name="Google Shape;1003;p18"/>
            <p:cNvGrpSpPr/>
            <p:nvPr/>
          </p:nvGrpSpPr>
          <p:grpSpPr>
            <a:xfrm>
              <a:off x="891610" y="891610"/>
              <a:ext cx="5998971" cy="5998971"/>
              <a:chOff x="0" y="0"/>
              <a:chExt cx="812800" cy="812800"/>
            </a:xfrm>
          </p:grpSpPr>
          <p:sp>
            <p:nvSpPr>
              <p:cNvPr id="1004" name="Google Shape;100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06" name="Google Shape;1006;p18"/>
          <p:cNvGrpSpPr/>
          <p:nvPr/>
        </p:nvGrpSpPr>
        <p:grpSpPr>
          <a:xfrm>
            <a:off x="7455034" y="2470667"/>
            <a:ext cx="1473460" cy="1473460"/>
            <a:chOff x="0" y="0"/>
            <a:chExt cx="1964614" cy="1964614"/>
          </a:xfrm>
        </p:grpSpPr>
        <p:grpSp>
          <p:nvGrpSpPr>
            <p:cNvPr id="1007" name="Google Shape;1007;p18"/>
            <p:cNvGrpSpPr/>
            <p:nvPr/>
          </p:nvGrpSpPr>
          <p:grpSpPr>
            <a:xfrm>
              <a:off x="0" y="0"/>
              <a:ext cx="1964614" cy="1964614"/>
              <a:chOff x="0" y="0"/>
              <a:chExt cx="812800" cy="812800"/>
            </a:xfrm>
          </p:grpSpPr>
          <p:sp>
            <p:nvSpPr>
              <p:cNvPr id="1008" name="Google Shape;100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10" name="Google Shape;1010;p18"/>
            <p:cNvSpPr/>
            <p:nvPr/>
          </p:nvSpPr>
          <p:spPr>
            <a:xfrm>
              <a:off x="73705" y="73705"/>
              <a:ext cx="1817204" cy="1817204"/>
            </a:xfrm>
            <a:custGeom>
              <a:rect b="b" l="l" r="r" t="t"/>
              <a:pathLst>
                <a:path extrusionOk="0" h="1817204" w="1817204">
                  <a:moveTo>
                    <a:pt x="0" y="0"/>
                  </a:moveTo>
                  <a:lnTo>
                    <a:pt x="1817204" y="0"/>
                  </a:lnTo>
                  <a:lnTo>
                    <a:pt x="1817204" y="1817204"/>
                  </a:lnTo>
                  <a:lnTo>
                    <a:pt x="0" y="1817204"/>
                  </a:lnTo>
                  <a:lnTo>
                    <a:pt x="0" y="0"/>
                  </a:lnTo>
                  <a:close/>
                </a:path>
              </a:pathLst>
            </a:custGeom>
            <a:blipFill rotWithShape="1">
              <a:blip r:embed="rId8">
                <a:alphaModFix/>
              </a:blip>
              <a:stretch>
                <a:fillRect b="0" l="0" r="0" t="0"/>
              </a:stretch>
            </a:blipFill>
            <a:ln>
              <a:noFill/>
            </a:ln>
          </p:spPr>
        </p:sp>
        <p:grpSp>
          <p:nvGrpSpPr>
            <p:cNvPr id="1011" name="Google Shape;1011;p18"/>
            <p:cNvGrpSpPr/>
            <p:nvPr/>
          </p:nvGrpSpPr>
          <p:grpSpPr>
            <a:xfrm>
              <a:off x="225087" y="225087"/>
              <a:ext cx="1514440" cy="1514440"/>
              <a:chOff x="0" y="0"/>
              <a:chExt cx="812800" cy="812800"/>
            </a:xfrm>
          </p:grpSpPr>
          <p:sp>
            <p:nvSpPr>
              <p:cNvPr id="1012" name="Google Shape;1012;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014" name="Google Shape;1014;p18"/>
          <p:cNvGrpSpPr/>
          <p:nvPr/>
        </p:nvGrpSpPr>
        <p:grpSpPr>
          <a:xfrm>
            <a:off x="7455034" y="6887659"/>
            <a:ext cx="1473460" cy="1473460"/>
            <a:chOff x="0" y="0"/>
            <a:chExt cx="812800" cy="812800"/>
          </a:xfrm>
        </p:grpSpPr>
        <p:sp>
          <p:nvSpPr>
            <p:cNvPr id="1015" name="Google Shape;101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8"/>
            <p:cNvSpPr txBox="1"/>
            <p:nvPr/>
          </p:nvSpPr>
          <p:spPr>
            <a:xfrm>
              <a:off x="76200" y="38100"/>
              <a:ext cx="660400" cy="698500"/>
            </a:xfrm>
            <a:prstGeom prst="rect">
              <a:avLst/>
            </a:prstGeom>
            <a:noFill/>
            <a:ln>
              <a:noFill/>
            </a:ln>
          </p:spPr>
          <p:txBody>
            <a:bodyPr anchorCtr="0" anchor="ctr" bIns="22650" lIns="22650" spcFirstLastPara="1" rIns="22650" wrap="square" tIns="2265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17" name="Google Shape;1017;p18"/>
          <p:cNvSpPr/>
          <p:nvPr/>
        </p:nvSpPr>
        <p:spPr>
          <a:xfrm>
            <a:off x="7510313" y="6942937"/>
            <a:ext cx="1362903" cy="1362903"/>
          </a:xfrm>
          <a:custGeom>
            <a:rect b="b" l="l" r="r" t="t"/>
            <a:pathLst>
              <a:path extrusionOk="0" h="1362903" w="1362903">
                <a:moveTo>
                  <a:pt x="0" y="0"/>
                </a:moveTo>
                <a:lnTo>
                  <a:pt x="1362903" y="0"/>
                </a:lnTo>
                <a:lnTo>
                  <a:pt x="1362903" y="1362904"/>
                </a:lnTo>
                <a:lnTo>
                  <a:pt x="0" y="1362904"/>
                </a:lnTo>
                <a:lnTo>
                  <a:pt x="0" y="0"/>
                </a:lnTo>
                <a:close/>
              </a:path>
            </a:pathLst>
          </a:custGeom>
          <a:blipFill rotWithShape="1">
            <a:blip r:embed="rId8">
              <a:alphaModFix/>
            </a:blip>
            <a:stretch>
              <a:fillRect b="0" l="0" r="0" t="0"/>
            </a:stretch>
          </a:blipFill>
          <a:ln>
            <a:noFill/>
          </a:ln>
        </p:spPr>
      </p:sp>
      <p:grpSp>
        <p:nvGrpSpPr>
          <p:cNvPr id="1018" name="Google Shape;1018;p18"/>
          <p:cNvGrpSpPr/>
          <p:nvPr/>
        </p:nvGrpSpPr>
        <p:grpSpPr>
          <a:xfrm>
            <a:off x="7623849" y="7056474"/>
            <a:ext cx="1135830" cy="1135830"/>
            <a:chOff x="0" y="0"/>
            <a:chExt cx="812800" cy="812800"/>
          </a:xfrm>
        </p:grpSpPr>
        <p:sp>
          <p:nvSpPr>
            <p:cNvPr id="1019" name="Google Shape;1019;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8"/>
            <p:cNvSpPr txBox="1"/>
            <p:nvPr/>
          </p:nvSpPr>
          <p:spPr>
            <a:xfrm>
              <a:off x="76200" y="38100"/>
              <a:ext cx="660400" cy="698500"/>
            </a:xfrm>
            <a:prstGeom prst="rect">
              <a:avLst/>
            </a:prstGeom>
            <a:noFill/>
            <a:ln>
              <a:noFill/>
            </a:ln>
          </p:spPr>
          <p:txBody>
            <a:bodyPr anchorCtr="0" anchor="ctr" bIns="22650" lIns="22650" spcFirstLastPara="1" rIns="22650" wrap="square" tIns="2265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1" name="Google Shape;1021;p18"/>
          <p:cNvGrpSpPr/>
          <p:nvPr/>
        </p:nvGrpSpPr>
        <p:grpSpPr>
          <a:xfrm>
            <a:off x="7908100" y="4706067"/>
            <a:ext cx="1473460" cy="1473460"/>
            <a:chOff x="0" y="0"/>
            <a:chExt cx="812800" cy="812800"/>
          </a:xfrm>
        </p:grpSpPr>
        <p:sp>
          <p:nvSpPr>
            <p:cNvPr id="1022" name="Google Shape;1022;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38100">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8"/>
            <p:cNvSpPr txBox="1"/>
            <p:nvPr/>
          </p:nvSpPr>
          <p:spPr>
            <a:xfrm>
              <a:off x="76200" y="38100"/>
              <a:ext cx="660400" cy="698500"/>
            </a:xfrm>
            <a:prstGeom prst="rect">
              <a:avLst/>
            </a:prstGeom>
            <a:noFill/>
            <a:ln>
              <a:noFill/>
            </a:ln>
          </p:spPr>
          <p:txBody>
            <a:bodyPr anchorCtr="0" anchor="ctr" bIns="22650" lIns="22650" spcFirstLastPara="1" rIns="22650" wrap="square" tIns="2265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24" name="Google Shape;1024;p18"/>
          <p:cNvSpPr/>
          <p:nvPr/>
        </p:nvSpPr>
        <p:spPr>
          <a:xfrm>
            <a:off x="7963379" y="4761346"/>
            <a:ext cx="1362903" cy="1362903"/>
          </a:xfrm>
          <a:custGeom>
            <a:rect b="b" l="l" r="r" t="t"/>
            <a:pathLst>
              <a:path extrusionOk="0" h="1362903" w="1362903">
                <a:moveTo>
                  <a:pt x="0" y="0"/>
                </a:moveTo>
                <a:lnTo>
                  <a:pt x="1362903" y="0"/>
                </a:lnTo>
                <a:lnTo>
                  <a:pt x="1362903" y="1362903"/>
                </a:lnTo>
                <a:lnTo>
                  <a:pt x="0" y="1362903"/>
                </a:lnTo>
                <a:lnTo>
                  <a:pt x="0" y="0"/>
                </a:lnTo>
                <a:close/>
              </a:path>
            </a:pathLst>
          </a:custGeom>
          <a:blipFill rotWithShape="1">
            <a:blip r:embed="rId8">
              <a:alphaModFix/>
            </a:blip>
            <a:stretch>
              <a:fillRect b="0" l="0" r="0" t="0"/>
            </a:stretch>
          </a:blipFill>
          <a:ln>
            <a:noFill/>
          </a:ln>
        </p:spPr>
      </p:sp>
      <p:grpSp>
        <p:nvGrpSpPr>
          <p:cNvPr id="1025" name="Google Shape;1025;p18"/>
          <p:cNvGrpSpPr/>
          <p:nvPr/>
        </p:nvGrpSpPr>
        <p:grpSpPr>
          <a:xfrm>
            <a:off x="8076915" y="4874882"/>
            <a:ext cx="1135830" cy="1135830"/>
            <a:chOff x="0" y="0"/>
            <a:chExt cx="812800" cy="812800"/>
          </a:xfrm>
        </p:grpSpPr>
        <p:sp>
          <p:nvSpPr>
            <p:cNvPr id="1026" name="Google Shape;1026;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3294"/>
            </a:solidFill>
            <a:ln cap="sq" cmpd="sng" w="219075">
              <a:solidFill>
                <a:srgbClr val="7A329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8"/>
            <p:cNvSpPr txBox="1"/>
            <p:nvPr/>
          </p:nvSpPr>
          <p:spPr>
            <a:xfrm>
              <a:off x="76200" y="38100"/>
              <a:ext cx="660400" cy="698500"/>
            </a:xfrm>
            <a:prstGeom prst="rect">
              <a:avLst/>
            </a:prstGeom>
            <a:noFill/>
            <a:ln>
              <a:noFill/>
            </a:ln>
          </p:spPr>
          <p:txBody>
            <a:bodyPr anchorCtr="0" anchor="ctr" bIns="22650" lIns="22650" spcFirstLastPara="1" rIns="22650" wrap="square" tIns="22650">
              <a:noAutofit/>
            </a:bodyPr>
            <a:lstStyle/>
            <a:p>
              <a:pPr indent="0" lvl="0" marL="0" marR="0" rtl="0" algn="ctr">
                <a:lnSpc>
                  <a:spcPct val="147777"/>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28" name="Google Shape;1028;p18"/>
          <p:cNvGrpSpPr/>
          <p:nvPr/>
        </p:nvGrpSpPr>
        <p:grpSpPr>
          <a:xfrm>
            <a:off x="11093553" y="9485322"/>
            <a:ext cx="3114596" cy="80027"/>
            <a:chOff x="0" y="0"/>
            <a:chExt cx="4152794" cy="106703"/>
          </a:xfrm>
        </p:grpSpPr>
        <p:grpSp>
          <p:nvGrpSpPr>
            <p:cNvPr id="1029" name="Google Shape;1029;p18"/>
            <p:cNvGrpSpPr/>
            <p:nvPr/>
          </p:nvGrpSpPr>
          <p:grpSpPr>
            <a:xfrm>
              <a:off x="0" y="0"/>
              <a:ext cx="106703" cy="106703"/>
              <a:chOff x="0" y="0"/>
              <a:chExt cx="812800" cy="812800"/>
            </a:xfrm>
          </p:grpSpPr>
          <p:sp>
            <p:nvSpPr>
              <p:cNvPr id="1030" name="Google Shape;1030;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2" name="Google Shape;1032;p18"/>
            <p:cNvGrpSpPr/>
            <p:nvPr/>
          </p:nvGrpSpPr>
          <p:grpSpPr>
            <a:xfrm>
              <a:off x="1348697" y="0"/>
              <a:ext cx="106703" cy="106703"/>
              <a:chOff x="0" y="0"/>
              <a:chExt cx="812800" cy="812800"/>
            </a:xfrm>
          </p:grpSpPr>
          <p:sp>
            <p:nvSpPr>
              <p:cNvPr id="1033" name="Google Shape;1033;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5" name="Google Shape;1035;p18"/>
            <p:cNvGrpSpPr/>
            <p:nvPr/>
          </p:nvGrpSpPr>
          <p:grpSpPr>
            <a:xfrm>
              <a:off x="1798263" y="0"/>
              <a:ext cx="106703" cy="106703"/>
              <a:chOff x="0" y="0"/>
              <a:chExt cx="812800" cy="812800"/>
            </a:xfrm>
          </p:grpSpPr>
          <p:sp>
            <p:nvSpPr>
              <p:cNvPr id="1036" name="Google Shape;1036;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38" name="Google Shape;1038;p18"/>
            <p:cNvGrpSpPr/>
            <p:nvPr/>
          </p:nvGrpSpPr>
          <p:grpSpPr>
            <a:xfrm>
              <a:off x="2247828" y="0"/>
              <a:ext cx="106703" cy="106703"/>
              <a:chOff x="0" y="0"/>
              <a:chExt cx="812800" cy="812800"/>
            </a:xfrm>
          </p:grpSpPr>
          <p:sp>
            <p:nvSpPr>
              <p:cNvPr id="1039" name="Google Shape;1039;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1" name="Google Shape;1041;p18"/>
            <p:cNvGrpSpPr/>
            <p:nvPr/>
          </p:nvGrpSpPr>
          <p:grpSpPr>
            <a:xfrm>
              <a:off x="2697394" y="0"/>
              <a:ext cx="106703" cy="106703"/>
              <a:chOff x="0" y="0"/>
              <a:chExt cx="812800" cy="812800"/>
            </a:xfrm>
          </p:grpSpPr>
          <p:sp>
            <p:nvSpPr>
              <p:cNvPr id="1042" name="Google Shape;1042;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4" name="Google Shape;1044;p18"/>
            <p:cNvGrpSpPr/>
            <p:nvPr/>
          </p:nvGrpSpPr>
          <p:grpSpPr>
            <a:xfrm>
              <a:off x="3146959" y="0"/>
              <a:ext cx="106703" cy="106703"/>
              <a:chOff x="0" y="0"/>
              <a:chExt cx="812800" cy="812800"/>
            </a:xfrm>
          </p:grpSpPr>
          <p:sp>
            <p:nvSpPr>
              <p:cNvPr id="1045" name="Google Shape;1045;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47" name="Google Shape;1047;p18"/>
            <p:cNvGrpSpPr/>
            <p:nvPr/>
          </p:nvGrpSpPr>
          <p:grpSpPr>
            <a:xfrm>
              <a:off x="449566" y="0"/>
              <a:ext cx="106703" cy="106703"/>
              <a:chOff x="0" y="0"/>
              <a:chExt cx="812800" cy="812800"/>
            </a:xfrm>
          </p:grpSpPr>
          <p:sp>
            <p:nvSpPr>
              <p:cNvPr id="1048" name="Google Shape;1048;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0" name="Google Shape;1050;p18"/>
            <p:cNvGrpSpPr/>
            <p:nvPr/>
          </p:nvGrpSpPr>
          <p:grpSpPr>
            <a:xfrm>
              <a:off x="899131" y="0"/>
              <a:ext cx="106703" cy="106703"/>
              <a:chOff x="0" y="0"/>
              <a:chExt cx="812800" cy="812800"/>
            </a:xfrm>
          </p:grpSpPr>
          <p:sp>
            <p:nvSpPr>
              <p:cNvPr id="1051" name="Google Shape;1051;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3" name="Google Shape;1053;p18"/>
            <p:cNvGrpSpPr/>
            <p:nvPr/>
          </p:nvGrpSpPr>
          <p:grpSpPr>
            <a:xfrm>
              <a:off x="3596525" y="0"/>
              <a:ext cx="106703" cy="106703"/>
              <a:chOff x="0" y="0"/>
              <a:chExt cx="812800" cy="812800"/>
            </a:xfrm>
          </p:grpSpPr>
          <p:sp>
            <p:nvSpPr>
              <p:cNvPr id="1054" name="Google Shape;1054;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56" name="Google Shape;1056;p18"/>
            <p:cNvGrpSpPr/>
            <p:nvPr/>
          </p:nvGrpSpPr>
          <p:grpSpPr>
            <a:xfrm>
              <a:off x="4046091" y="0"/>
              <a:ext cx="106703" cy="106703"/>
              <a:chOff x="0" y="0"/>
              <a:chExt cx="812800" cy="812800"/>
            </a:xfrm>
          </p:grpSpPr>
          <p:sp>
            <p:nvSpPr>
              <p:cNvPr id="1057" name="Google Shape;1057;p1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8"/>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059" name="Google Shape;1059;p18"/>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060" name="Google Shape;1060;p18"/>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061" name="Google Shape;1061;p18"/>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062" name="Google Shape;1062;p18"/>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063" name="Google Shape;1063;p18"/>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064" name="Google Shape;1064;p18"/>
          <p:cNvSpPr txBox="1"/>
          <p:nvPr/>
        </p:nvSpPr>
        <p:spPr>
          <a:xfrm>
            <a:off x="9174324" y="2541834"/>
            <a:ext cx="4388769" cy="5143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499" u="none" cap="none" strike="noStrike">
                <a:solidFill>
                  <a:srgbClr val="FFFFFF"/>
                </a:solidFill>
                <a:latin typeface="Oswald"/>
                <a:ea typeface="Oswald"/>
                <a:cs typeface="Oswald"/>
                <a:sym typeface="Oswald"/>
              </a:rPr>
              <a:t>DEONTOLOGICAL ETHICS</a:t>
            </a:r>
            <a:endParaRPr/>
          </a:p>
        </p:txBody>
      </p:sp>
      <p:sp>
        <p:nvSpPr>
          <p:cNvPr id="1065" name="Google Shape;1065;p18"/>
          <p:cNvSpPr txBox="1"/>
          <p:nvPr/>
        </p:nvSpPr>
        <p:spPr>
          <a:xfrm>
            <a:off x="1767389" y="4897814"/>
            <a:ext cx="4388769" cy="103822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1" i="0" lang="en-US" sz="3499" u="none" cap="none" strike="noStrike">
                <a:solidFill>
                  <a:srgbClr val="FFFFFF"/>
                </a:solidFill>
                <a:latin typeface="Oswald"/>
                <a:ea typeface="Oswald"/>
                <a:cs typeface="Oswald"/>
                <a:sym typeface="Oswald"/>
              </a:rPr>
              <a:t>ETHICAL FRAMEWORKS AND APPROACHES</a:t>
            </a:r>
            <a:endParaRPr/>
          </a:p>
        </p:txBody>
      </p:sp>
      <p:sp>
        <p:nvSpPr>
          <p:cNvPr id="1066" name="Google Shape;1066;p18"/>
          <p:cNvSpPr txBox="1"/>
          <p:nvPr/>
        </p:nvSpPr>
        <p:spPr>
          <a:xfrm>
            <a:off x="9581283" y="4802564"/>
            <a:ext cx="4388769" cy="5143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499" u="none" cap="none" strike="noStrike">
                <a:solidFill>
                  <a:srgbClr val="FFFFFF"/>
                </a:solidFill>
                <a:latin typeface="Oswald"/>
                <a:ea typeface="Oswald"/>
                <a:cs typeface="Oswald"/>
                <a:sym typeface="Oswald"/>
              </a:rPr>
              <a:t>UTILITARIAN ETHICS</a:t>
            </a:r>
            <a:endParaRPr/>
          </a:p>
        </p:txBody>
      </p:sp>
      <p:sp>
        <p:nvSpPr>
          <p:cNvPr id="1067" name="Google Shape;1067;p18"/>
          <p:cNvSpPr txBox="1"/>
          <p:nvPr/>
        </p:nvSpPr>
        <p:spPr>
          <a:xfrm>
            <a:off x="9174324" y="7009450"/>
            <a:ext cx="4388769" cy="514350"/>
          </a:xfrm>
          <a:prstGeom prst="rect">
            <a:avLst/>
          </a:prstGeom>
          <a:noFill/>
          <a:ln>
            <a:noFill/>
          </a:ln>
        </p:spPr>
        <p:txBody>
          <a:bodyPr anchorCtr="0" anchor="t" bIns="0" lIns="0" spcFirstLastPara="1" rIns="0" wrap="square" tIns="0">
            <a:spAutoFit/>
          </a:bodyPr>
          <a:lstStyle/>
          <a:p>
            <a:pPr indent="0" lvl="0" marL="0" marR="0" rtl="0" algn="l">
              <a:lnSpc>
                <a:spcPct val="120005"/>
              </a:lnSpc>
              <a:spcBef>
                <a:spcPts val="0"/>
              </a:spcBef>
              <a:spcAft>
                <a:spcPts val="0"/>
              </a:spcAft>
              <a:buNone/>
            </a:pPr>
            <a:r>
              <a:rPr b="1" i="0" lang="en-US" sz="3499" u="none" cap="none" strike="noStrike">
                <a:solidFill>
                  <a:srgbClr val="FFFFFF"/>
                </a:solidFill>
                <a:latin typeface="Oswald"/>
                <a:ea typeface="Oswald"/>
                <a:cs typeface="Oswald"/>
                <a:sym typeface="Oswald"/>
              </a:rPr>
              <a:t>VIRTUE ETHICS</a:t>
            </a:r>
            <a:endParaRPr/>
          </a:p>
        </p:txBody>
      </p:sp>
      <p:sp>
        <p:nvSpPr>
          <p:cNvPr id="1068" name="Google Shape;1068;p18"/>
          <p:cNvSpPr txBox="1"/>
          <p:nvPr/>
        </p:nvSpPr>
        <p:spPr>
          <a:xfrm>
            <a:off x="9174324" y="3132384"/>
            <a:ext cx="71208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Applying duty-based ethics to AI: adherence to rules and principles.</a:t>
            </a:r>
            <a:endParaRPr/>
          </a:p>
        </p:txBody>
      </p:sp>
      <p:sp>
        <p:nvSpPr>
          <p:cNvPr id="1069" name="Google Shape;1069;p18"/>
          <p:cNvSpPr txBox="1"/>
          <p:nvPr/>
        </p:nvSpPr>
        <p:spPr>
          <a:xfrm>
            <a:off x="9581283" y="5393114"/>
            <a:ext cx="71208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Evaluating AI based on outcomes: maximizing benefits and minimizing harm.</a:t>
            </a:r>
            <a:endParaRPr/>
          </a:p>
        </p:txBody>
      </p:sp>
      <p:sp>
        <p:nvSpPr>
          <p:cNvPr id="1070" name="Google Shape;1070;p18"/>
          <p:cNvSpPr txBox="1"/>
          <p:nvPr/>
        </p:nvSpPr>
        <p:spPr>
          <a:xfrm>
            <a:off x="9174324" y="7600000"/>
            <a:ext cx="71208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FFFFFF"/>
                </a:solidFill>
                <a:latin typeface="Montserrat"/>
                <a:ea typeface="Montserrat"/>
                <a:cs typeface="Montserrat"/>
                <a:sym typeface="Montserrat"/>
              </a:rPr>
              <a:t>Focusing on the moral character of those who create and use AI systems.</a:t>
            </a:r>
            <a:endParaRPr/>
          </a:p>
        </p:txBody>
      </p:sp>
      <p:pic>
        <p:nvPicPr>
          <p:cNvPr id="1071" name="Google Shape;1071;p18"/>
          <p:cNvPicPr preferRelativeResize="0"/>
          <p:nvPr/>
        </p:nvPicPr>
        <p:blipFill>
          <a:blip r:embed="rId9">
            <a:alphaModFix/>
          </a:blip>
          <a:stretch>
            <a:fillRect/>
          </a:stretch>
        </p:blipFill>
        <p:spPr>
          <a:xfrm>
            <a:off x="3688150" y="1326175"/>
            <a:ext cx="3812573" cy="332325"/>
          </a:xfrm>
          <a:prstGeom prst="rect">
            <a:avLst/>
          </a:prstGeom>
          <a:noFill/>
          <a:ln>
            <a:noFill/>
          </a:ln>
        </p:spPr>
      </p:pic>
      <p:pic>
        <p:nvPicPr>
          <p:cNvPr id="1072" name="Google Shape;1072;p18"/>
          <p:cNvPicPr preferRelativeResize="0"/>
          <p:nvPr/>
        </p:nvPicPr>
        <p:blipFill>
          <a:blip r:embed="rId10">
            <a:alphaModFix/>
          </a:blip>
          <a:stretch>
            <a:fillRect/>
          </a:stretch>
        </p:blipFill>
        <p:spPr>
          <a:xfrm>
            <a:off x="8305958" y="5149222"/>
            <a:ext cx="677750" cy="702173"/>
          </a:xfrm>
          <a:prstGeom prst="rect">
            <a:avLst/>
          </a:prstGeom>
          <a:noFill/>
          <a:ln>
            <a:noFill/>
          </a:ln>
        </p:spPr>
      </p:pic>
      <p:pic>
        <p:nvPicPr>
          <p:cNvPr id="1073" name="Google Shape;1073;p18"/>
          <p:cNvPicPr preferRelativeResize="0"/>
          <p:nvPr/>
        </p:nvPicPr>
        <p:blipFill>
          <a:blip r:embed="rId11">
            <a:alphaModFix/>
          </a:blip>
          <a:stretch>
            <a:fillRect/>
          </a:stretch>
        </p:blipFill>
        <p:spPr>
          <a:xfrm>
            <a:off x="7734420" y="7249184"/>
            <a:ext cx="914663" cy="727725"/>
          </a:xfrm>
          <a:prstGeom prst="rect">
            <a:avLst/>
          </a:prstGeom>
          <a:noFill/>
          <a:ln>
            <a:noFill/>
          </a:ln>
        </p:spPr>
      </p:pic>
      <p:pic>
        <p:nvPicPr>
          <p:cNvPr id="1074" name="Google Shape;1074;p18"/>
          <p:cNvPicPr preferRelativeResize="0"/>
          <p:nvPr/>
        </p:nvPicPr>
        <p:blipFill>
          <a:blip r:embed="rId12">
            <a:alphaModFix/>
          </a:blip>
          <a:stretch>
            <a:fillRect/>
          </a:stretch>
        </p:blipFill>
        <p:spPr>
          <a:xfrm>
            <a:off x="7831600" y="2825899"/>
            <a:ext cx="727725" cy="727725"/>
          </a:xfrm>
          <a:prstGeom prst="rect">
            <a:avLst/>
          </a:prstGeom>
          <a:noFill/>
          <a:ln>
            <a:noFill/>
          </a:ln>
        </p:spPr>
      </p:pic>
      <p:pic>
        <p:nvPicPr>
          <p:cNvPr id="1075" name="Google Shape;1075;p18"/>
          <p:cNvPicPr preferRelativeResize="0"/>
          <p:nvPr/>
        </p:nvPicPr>
        <p:blipFill>
          <a:blip r:embed="rId13">
            <a:alphaModFix/>
          </a:blip>
          <a:stretch>
            <a:fillRect/>
          </a:stretch>
        </p:blipFill>
        <p:spPr>
          <a:xfrm>
            <a:off x="1277000" y="2746825"/>
            <a:ext cx="5346225" cy="53522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grpSp>
        <p:nvGrpSpPr>
          <p:cNvPr id="1080" name="Google Shape;1080;p19"/>
          <p:cNvGrpSpPr/>
          <p:nvPr/>
        </p:nvGrpSpPr>
        <p:grpSpPr>
          <a:xfrm rot="10800000">
            <a:off x="0" y="0"/>
            <a:ext cx="18288000" cy="10431661"/>
            <a:chOff x="0" y="-38100"/>
            <a:chExt cx="4816593" cy="2747433"/>
          </a:xfrm>
        </p:grpSpPr>
        <p:sp>
          <p:nvSpPr>
            <p:cNvPr id="1081" name="Google Shape;1081;p19"/>
            <p:cNvSpPr/>
            <p:nvPr/>
          </p:nvSpPr>
          <p:spPr>
            <a:xfrm>
              <a:off x="0" y="0"/>
              <a:ext cx="4816592" cy="2709333"/>
            </a:xfrm>
            <a:custGeom>
              <a:rect b="b" l="l" r="r" t="t"/>
              <a:pathLst>
                <a:path extrusionOk="0" h="2709333" w="4816592">
                  <a:moveTo>
                    <a:pt x="0" y="0"/>
                  </a:moveTo>
                  <a:lnTo>
                    <a:pt x="4816592" y="0"/>
                  </a:lnTo>
                  <a:lnTo>
                    <a:pt x="4816592" y="2709333"/>
                  </a:lnTo>
                  <a:lnTo>
                    <a:pt x="0" y="2709333"/>
                  </a:lnTo>
                  <a:close/>
                </a:path>
              </a:pathLst>
            </a:custGeom>
            <a:gradFill>
              <a:gsLst>
                <a:gs pos="0">
                  <a:srgbClr val="271039"/>
                </a:gs>
                <a:gs pos="100000">
                  <a:srgbClr val="49245A"/>
                </a:gs>
              </a:gsLst>
              <a:lin ang="0" scaled="0"/>
            </a:gradFill>
            <a:ln>
              <a:noFill/>
            </a:ln>
          </p:spPr>
        </p:sp>
        <p:sp>
          <p:nvSpPr>
            <p:cNvPr id="1082" name="Google Shape;1082;p19"/>
            <p:cNvSpPr txBox="1"/>
            <p:nvPr/>
          </p:nvSpPr>
          <p:spPr>
            <a:xfrm>
              <a:off x="0" y="-38100"/>
              <a:ext cx="4816593" cy="274743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083" name="Google Shape;1083;p19"/>
          <p:cNvPicPr preferRelativeResize="0"/>
          <p:nvPr/>
        </p:nvPicPr>
        <p:blipFill>
          <a:blip r:embed="rId3">
            <a:alphaModFix/>
          </a:blip>
          <a:stretch>
            <a:fillRect/>
          </a:stretch>
        </p:blipFill>
        <p:spPr>
          <a:xfrm>
            <a:off x="17073800" y="2407925"/>
            <a:ext cx="807500" cy="6776176"/>
          </a:xfrm>
          <a:prstGeom prst="rect">
            <a:avLst/>
          </a:prstGeom>
          <a:noFill/>
          <a:ln>
            <a:noFill/>
          </a:ln>
        </p:spPr>
      </p:pic>
      <p:pic>
        <p:nvPicPr>
          <p:cNvPr id="1084" name="Google Shape;1084;p19"/>
          <p:cNvPicPr preferRelativeResize="0"/>
          <p:nvPr/>
        </p:nvPicPr>
        <p:blipFill>
          <a:blip r:embed="rId4">
            <a:alphaModFix/>
          </a:blip>
          <a:stretch>
            <a:fillRect/>
          </a:stretch>
        </p:blipFill>
        <p:spPr>
          <a:xfrm>
            <a:off x="-1859300" y="0"/>
            <a:ext cx="22726886" cy="10287000"/>
          </a:xfrm>
          <a:prstGeom prst="rect">
            <a:avLst/>
          </a:prstGeom>
          <a:noFill/>
          <a:ln>
            <a:noFill/>
          </a:ln>
        </p:spPr>
      </p:pic>
      <p:sp>
        <p:nvSpPr>
          <p:cNvPr id="1085" name="Google Shape;1085;p19"/>
          <p:cNvSpPr/>
          <p:nvPr/>
        </p:nvSpPr>
        <p:spPr>
          <a:xfrm>
            <a:off x="1276999" y="591718"/>
            <a:ext cx="490390" cy="359322"/>
          </a:xfrm>
          <a:custGeom>
            <a:rect b="b" l="l" r="r" t="t"/>
            <a:pathLst>
              <a:path extrusionOk="0" h="359322" w="490390">
                <a:moveTo>
                  <a:pt x="0" y="0"/>
                </a:moveTo>
                <a:lnTo>
                  <a:pt x="490390" y="0"/>
                </a:lnTo>
                <a:lnTo>
                  <a:pt x="490390" y="359322"/>
                </a:lnTo>
                <a:lnTo>
                  <a:pt x="0" y="359322"/>
                </a:lnTo>
                <a:lnTo>
                  <a:pt x="0" y="0"/>
                </a:lnTo>
                <a:close/>
              </a:path>
            </a:pathLst>
          </a:custGeom>
          <a:blipFill rotWithShape="1">
            <a:blip r:embed="rId5">
              <a:alphaModFix/>
            </a:blip>
            <a:stretch>
              <a:fillRect b="0" l="0" r="0" t="0"/>
            </a:stretch>
          </a:blipFill>
          <a:ln>
            <a:noFill/>
          </a:ln>
        </p:spPr>
      </p:sp>
      <p:grpSp>
        <p:nvGrpSpPr>
          <p:cNvPr id="1086" name="Google Shape;1086;p19"/>
          <p:cNvGrpSpPr/>
          <p:nvPr/>
        </p:nvGrpSpPr>
        <p:grpSpPr>
          <a:xfrm>
            <a:off x="1276999" y="3268105"/>
            <a:ext cx="6929221" cy="2399910"/>
            <a:chOff x="0" y="-38100"/>
            <a:chExt cx="1824980" cy="632075"/>
          </a:xfrm>
        </p:grpSpPr>
        <p:sp>
          <p:nvSpPr>
            <p:cNvPr id="1087" name="Google Shape;1087;p19"/>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9"/>
            <p:cNvSpPr txBox="1"/>
            <p:nvPr/>
          </p:nvSpPr>
          <p:spPr>
            <a:xfrm>
              <a:off x="0" y="-38100"/>
              <a:ext cx="1824980" cy="6320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9" name="Google Shape;1089;p19"/>
          <p:cNvGrpSpPr/>
          <p:nvPr/>
        </p:nvGrpSpPr>
        <p:grpSpPr>
          <a:xfrm>
            <a:off x="1276999" y="6342504"/>
            <a:ext cx="6929221" cy="2399910"/>
            <a:chOff x="0" y="-38100"/>
            <a:chExt cx="1824980" cy="632075"/>
          </a:xfrm>
        </p:grpSpPr>
        <p:sp>
          <p:nvSpPr>
            <p:cNvPr id="1090" name="Google Shape;1090;p19"/>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9"/>
            <p:cNvSpPr txBox="1"/>
            <p:nvPr/>
          </p:nvSpPr>
          <p:spPr>
            <a:xfrm>
              <a:off x="0" y="-38100"/>
              <a:ext cx="1824980" cy="6320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2" name="Google Shape;1092;p19"/>
          <p:cNvGrpSpPr/>
          <p:nvPr/>
        </p:nvGrpSpPr>
        <p:grpSpPr>
          <a:xfrm>
            <a:off x="9798480" y="3268105"/>
            <a:ext cx="6929221" cy="2399910"/>
            <a:chOff x="0" y="-38100"/>
            <a:chExt cx="1824980" cy="632075"/>
          </a:xfrm>
        </p:grpSpPr>
        <p:sp>
          <p:nvSpPr>
            <p:cNvPr id="1093" name="Google Shape;1093;p19"/>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9"/>
            <p:cNvSpPr txBox="1"/>
            <p:nvPr/>
          </p:nvSpPr>
          <p:spPr>
            <a:xfrm>
              <a:off x="0" y="-38100"/>
              <a:ext cx="1824980" cy="6320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95" name="Google Shape;1095;p19"/>
          <p:cNvGrpSpPr/>
          <p:nvPr/>
        </p:nvGrpSpPr>
        <p:grpSpPr>
          <a:xfrm>
            <a:off x="9798480" y="6342504"/>
            <a:ext cx="6929221" cy="2399910"/>
            <a:chOff x="0" y="-38100"/>
            <a:chExt cx="1824980" cy="632075"/>
          </a:xfrm>
        </p:grpSpPr>
        <p:sp>
          <p:nvSpPr>
            <p:cNvPr id="1096" name="Google Shape;1096;p19"/>
            <p:cNvSpPr/>
            <p:nvPr/>
          </p:nvSpPr>
          <p:spPr>
            <a:xfrm>
              <a:off x="0" y="0"/>
              <a:ext cx="1824980" cy="593975"/>
            </a:xfrm>
            <a:custGeom>
              <a:rect b="b" l="l" r="r" t="t"/>
              <a:pathLst>
                <a:path extrusionOk="0" h="593975" w="1824980">
                  <a:moveTo>
                    <a:pt x="56982" y="0"/>
                  </a:moveTo>
                  <a:lnTo>
                    <a:pt x="1767998" y="0"/>
                  </a:lnTo>
                  <a:cubicBezTo>
                    <a:pt x="1783111" y="0"/>
                    <a:pt x="1797604" y="6003"/>
                    <a:pt x="1808291" y="16690"/>
                  </a:cubicBezTo>
                  <a:cubicBezTo>
                    <a:pt x="1818977" y="27376"/>
                    <a:pt x="1824980" y="41869"/>
                    <a:pt x="1824980" y="56982"/>
                  </a:cubicBezTo>
                  <a:lnTo>
                    <a:pt x="1824980" y="536993"/>
                  </a:lnTo>
                  <a:cubicBezTo>
                    <a:pt x="1824980" y="552106"/>
                    <a:pt x="1818977" y="566599"/>
                    <a:pt x="1808291" y="577285"/>
                  </a:cubicBezTo>
                  <a:cubicBezTo>
                    <a:pt x="1797604" y="587972"/>
                    <a:pt x="1783111" y="593975"/>
                    <a:pt x="1767998" y="593975"/>
                  </a:cubicBezTo>
                  <a:lnTo>
                    <a:pt x="56982" y="593975"/>
                  </a:lnTo>
                  <a:cubicBezTo>
                    <a:pt x="41869" y="593975"/>
                    <a:pt x="27376" y="587972"/>
                    <a:pt x="16690" y="577285"/>
                  </a:cubicBezTo>
                  <a:cubicBezTo>
                    <a:pt x="6003" y="566599"/>
                    <a:pt x="0" y="552106"/>
                    <a:pt x="0" y="536993"/>
                  </a:cubicBezTo>
                  <a:lnTo>
                    <a:pt x="0" y="56982"/>
                  </a:lnTo>
                  <a:cubicBezTo>
                    <a:pt x="0" y="41869"/>
                    <a:pt x="6003" y="27376"/>
                    <a:pt x="16690" y="16690"/>
                  </a:cubicBezTo>
                  <a:cubicBezTo>
                    <a:pt x="27376" y="6003"/>
                    <a:pt x="41869" y="0"/>
                    <a:pt x="5698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9"/>
            <p:cNvSpPr txBox="1"/>
            <p:nvPr/>
          </p:nvSpPr>
          <p:spPr>
            <a:xfrm>
              <a:off x="0" y="-38100"/>
              <a:ext cx="1824980" cy="63207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98" name="Google Shape;1098;p19"/>
          <p:cNvSpPr txBox="1"/>
          <p:nvPr/>
        </p:nvSpPr>
        <p:spPr>
          <a:xfrm>
            <a:off x="13939729" y="553618"/>
            <a:ext cx="861492"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SERVICE</a:t>
            </a:r>
            <a:endParaRPr/>
          </a:p>
        </p:txBody>
      </p:sp>
      <p:sp>
        <p:nvSpPr>
          <p:cNvPr id="1099" name="Google Shape;1099;p19"/>
          <p:cNvSpPr txBox="1"/>
          <p:nvPr/>
        </p:nvSpPr>
        <p:spPr>
          <a:xfrm>
            <a:off x="16320901" y="553618"/>
            <a:ext cx="975420"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CONTACT</a:t>
            </a:r>
            <a:endParaRPr/>
          </a:p>
        </p:txBody>
      </p:sp>
      <p:sp>
        <p:nvSpPr>
          <p:cNvPr id="1100" name="Google Shape;1100;p19"/>
          <p:cNvSpPr txBox="1"/>
          <p:nvPr/>
        </p:nvSpPr>
        <p:spPr>
          <a:xfrm>
            <a:off x="11685804" y="553618"/>
            <a:ext cx="720328"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ABOUT</a:t>
            </a:r>
            <a:endParaRPr/>
          </a:p>
        </p:txBody>
      </p:sp>
      <p:sp>
        <p:nvSpPr>
          <p:cNvPr id="1101" name="Google Shape;1101;p19"/>
          <p:cNvSpPr txBox="1"/>
          <p:nvPr/>
        </p:nvSpPr>
        <p:spPr>
          <a:xfrm>
            <a:off x="9486239" y="553618"/>
            <a:ext cx="624483"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HOME</a:t>
            </a:r>
            <a:endParaRPr/>
          </a:p>
        </p:txBody>
      </p:sp>
      <p:sp>
        <p:nvSpPr>
          <p:cNvPr id="1102" name="Google Shape;1102;p19"/>
          <p:cNvSpPr txBox="1"/>
          <p:nvPr/>
        </p:nvSpPr>
        <p:spPr>
          <a:xfrm>
            <a:off x="1861920" y="640875"/>
            <a:ext cx="583555" cy="26669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500" u="none" cap="none" strike="noStrike">
                <a:solidFill>
                  <a:srgbClr val="FFFFFF"/>
                </a:solidFill>
                <a:latin typeface="Montserrat"/>
                <a:ea typeface="Montserrat"/>
                <a:cs typeface="Montserrat"/>
                <a:sym typeface="Montserrat"/>
              </a:rPr>
              <a:t>LOGO</a:t>
            </a:r>
            <a:endParaRPr/>
          </a:p>
        </p:txBody>
      </p:sp>
      <p:sp>
        <p:nvSpPr>
          <p:cNvPr id="1103" name="Google Shape;1103;p19"/>
          <p:cNvSpPr txBox="1"/>
          <p:nvPr/>
        </p:nvSpPr>
        <p:spPr>
          <a:xfrm>
            <a:off x="1276999" y="1790128"/>
            <a:ext cx="15531612" cy="9207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6999" u="none" cap="none" strike="noStrike">
                <a:solidFill>
                  <a:srgbClr val="60C7F6"/>
                </a:solidFill>
                <a:latin typeface="Oswald"/>
                <a:ea typeface="Oswald"/>
                <a:cs typeface="Oswald"/>
                <a:sym typeface="Oswald"/>
              </a:rPr>
              <a:t>STRATEGIES FOR ETHICAL AI DEVELOPMENT</a:t>
            </a:r>
            <a:endParaRPr/>
          </a:p>
        </p:txBody>
      </p:sp>
      <p:grpSp>
        <p:nvGrpSpPr>
          <p:cNvPr id="1104" name="Google Shape;1104;p19"/>
          <p:cNvGrpSpPr/>
          <p:nvPr/>
        </p:nvGrpSpPr>
        <p:grpSpPr>
          <a:xfrm>
            <a:off x="1227096" y="2683786"/>
            <a:ext cx="7044627" cy="1856605"/>
            <a:chOff x="0" y="-190500"/>
            <a:chExt cx="1855375" cy="488983"/>
          </a:xfrm>
        </p:grpSpPr>
        <p:sp>
          <p:nvSpPr>
            <p:cNvPr id="1105" name="Google Shape;1105;p19"/>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9"/>
            <p:cNvSpPr txBox="1"/>
            <p:nvPr/>
          </p:nvSpPr>
          <p:spPr>
            <a:xfrm>
              <a:off x="0" y="-190500"/>
              <a:ext cx="1855375" cy="488983"/>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07" name="Google Shape;1107;p19"/>
          <p:cNvGrpSpPr/>
          <p:nvPr/>
        </p:nvGrpSpPr>
        <p:grpSpPr>
          <a:xfrm>
            <a:off x="9763984" y="2689462"/>
            <a:ext cx="7044627" cy="1856605"/>
            <a:chOff x="0" y="-190500"/>
            <a:chExt cx="1855375" cy="488983"/>
          </a:xfrm>
        </p:grpSpPr>
        <p:sp>
          <p:nvSpPr>
            <p:cNvPr id="1108" name="Google Shape;1108;p19"/>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9"/>
            <p:cNvSpPr txBox="1"/>
            <p:nvPr/>
          </p:nvSpPr>
          <p:spPr>
            <a:xfrm>
              <a:off x="0" y="-190500"/>
              <a:ext cx="1855375" cy="488983"/>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0" name="Google Shape;1110;p19"/>
          <p:cNvGrpSpPr/>
          <p:nvPr/>
        </p:nvGrpSpPr>
        <p:grpSpPr>
          <a:xfrm>
            <a:off x="1219296" y="5763861"/>
            <a:ext cx="7044627" cy="1856605"/>
            <a:chOff x="0" y="-190500"/>
            <a:chExt cx="1855375" cy="488983"/>
          </a:xfrm>
        </p:grpSpPr>
        <p:sp>
          <p:nvSpPr>
            <p:cNvPr id="1111" name="Google Shape;1111;p19"/>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9"/>
            <p:cNvSpPr txBox="1"/>
            <p:nvPr/>
          </p:nvSpPr>
          <p:spPr>
            <a:xfrm>
              <a:off x="0" y="-190500"/>
              <a:ext cx="1855375" cy="488983"/>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13" name="Google Shape;1113;p19"/>
          <p:cNvGrpSpPr/>
          <p:nvPr/>
        </p:nvGrpSpPr>
        <p:grpSpPr>
          <a:xfrm>
            <a:off x="9763984" y="5763861"/>
            <a:ext cx="7044627" cy="1856605"/>
            <a:chOff x="0" y="-190500"/>
            <a:chExt cx="1855375" cy="488983"/>
          </a:xfrm>
        </p:grpSpPr>
        <p:sp>
          <p:nvSpPr>
            <p:cNvPr id="1114" name="Google Shape;1114;p19"/>
            <p:cNvSpPr/>
            <p:nvPr/>
          </p:nvSpPr>
          <p:spPr>
            <a:xfrm>
              <a:off x="0" y="0"/>
              <a:ext cx="1855375" cy="298483"/>
            </a:xfrm>
            <a:custGeom>
              <a:rect b="b" l="l" r="r" t="t"/>
              <a:pathLst>
                <a:path extrusionOk="0" h="298483" w="1855375">
                  <a:moveTo>
                    <a:pt x="50553" y="0"/>
                  </a:moveTo>
                  <a:lnTo>
                    <a:pt x="1804822" y="0"/>
                  </a:lnTo>
                  <a:cubicBezTo>
                    <a:pt x="1818230" y="0"/>
                    <a:pt x="1831088" y="5326"/>
                    <a:pt x="1840568" y="14807"/>
                  </a:cubicBezTo>
                  <a:cubicBezTo>
                    <a:pt x="1850049" y="24287"/>
                    <a:pt x="1855375" y="37146"/>
                    <a:pt x="1855375" y="50553"/>
                  </a:cubicBezTo>
                  <a:lnTo>
                    <a:pt x="1855375" y="247929"/>
                  </a:lnTo>
                  <a:cubicBezTo>
                    <a:pt x="1855375" y="275849"/>
                    <a:pt x="1832742" y="298483"/>
                    <a:pt x="1804822" y="298483"/>
                  </a:cubicBezTo>
                  <a:lnTo>
                    <a:pt x="50553" y="298483"/>
                  </a:lnTo>
                  <a:cubicBezTo>
                    <a:pt x="37146" y="298483"/>
                    <a:pt x="24287" y="293156"/>
                    <a:pt x="14807" y="283676"/>
                  </a:cubicBezTo>
                  <a:cubicBezTo>
                    <a:pt x="5326" y="274195"/>
                    <a:pt x="0" y="261337"/>
                    <a:pt x="0" y="247929"/>
                  </a:cubicBezTo>
                  <a:lnTo>
                    <a:pt x="0" y="50553"/>
                  </a:lnTo>
                  <a:cubicBezTo>
                    <a:pt x="0" y="37146"/>
                    <a:pt x="5326" y="24287"/>
                    <a:pt x="14807" y="14807"/>
                  </a:cubicBezTo>
                  <a:cubicBezTo>
                    <a:pt x="24287" y="5326"/>
                    <a:pt x="37146" y="0"/>
                    <a:pt x="50553" y="0"/>
                  </a:cubicBezTo>
                  <a:close/>
                </a:path>
              </a:pathLst>
            </a:custGeom>
            <a:solidFill>
              <a:srgbClr val="60C7F6"/>
            </a:solidFill>
            <a:ln cap="rnd" cmpd="sng" w="47625">
              <a:solidFill>
                <a:srgbClr val="7A32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9"/>
            <p:cNvSpPr txBox="1"/>
            <p:nvPr/>
          </p:nvSpPr>
          <p:spPr>
            <a:xfrm>
              <a:off x="0" y="-190500"/>
              <a:ext cx="1855375" cy="488983"/>
            </a:xfrm>
            <a:prstGeom prst="rect">
              <a:avLst/>
            </a:prstGeom>
            <a:noFill/>
            <a:ln>
              <a:noFill/>
            </a:ln>
          </p:spPr>
          <p:txBody>
            <a:bodyPr anchorCtr="0" anchor="ctr" bIns="50800" lIns="50800" spcFirstLastPara="1" rIns="50800" wrap="square" tIns="50800">
              <a:noAutofit/>
            </a:bodyPr>
            <a:lstStyle/>
            <a:p>
              <a:pPr indent="0" lvl="0" marL="0" marR="0" rtl="0" algn="ctr">
                <a:lnSpc>
                  <a:spcPct val="200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6" name="Google Shape;1116;p19"/>
          <p:cNvSpPr txBox="1"/>
          <p:nvPr/>
        </p:nvSpPr>
        <p:spPr>
          <a:xfrm>
            <a:off x="1767389" y="3779392"/>
            <a:ext cx="6242578" cy="409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800" u="none" cap="none" strike="noStrike">
                <a:solidFill>
                  <a:srgbClr val="4D2862"/>
                </a:solidFill>
                <a:latin typeface="Oswald"/>
                <a:ea typeface="Oswald"/>
                <a:cs typeface="Oswald"/>
                <a:sym typeface="Oswald"/>
              </a:rPr>
              <a:t>INCORPORATING ETHICS INTO AI DESIGN</a:t>
            </a:r>
            <a:endParaRPr/>
          </a:p>
        </p:txBody>
      </p:sp>
      <p:sp>
        <p:nvSpPr>
          <p:cNvPr id="1117" name="Google Shape;1117;p19"/>
          <p:cNvSpPr txBox="1"/>
          <p:nvPr/>
        </p:nvSpPr>
        <p:spPr>
          <a:xfrm>
            <a:off x="10395997" y="3779392"/>
            <a:ext cx="6144681" cy="409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800" u="none" cap="none" strike="noStrike">
                <a:solidFill>
                  <a:srgbClr val="4D2862"/>
                </a:solidFill>
                <a:latin typeface="Oswald"/>
                <a:ea typeface="Oswald"/>
                <a:cs typeface="Oswald"/>
                <a:sym typeface="Oswald"/>
              </a:rPr>
              <a:t>REGULATORY AND POLICY APPROACHES</a:t>
            </a:r>
            <a:endParaRPr/>
          </a:p>
        </p:txBody>
      </p:sp>
      <p:sp>
        <p:nvSpPr>
          <p:cNvPr id="1118" name="Google Shape;1118;p19"/>
          <p:cNvSpPr txBox="1"/>
          <p:nvPr/>
        </p:nvSpPr>
        <p:spPr>
          <a:xfrm>
            <a:off x="1767389" y="6887632"/>
            <a:ext cx="6683115" cy="409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800" u="none" cap="none" strike="noStrike">
                <a:solidFill>
                  <a:srgbClr val="4D2862"/>
                </a:solidFill>
                <a:latin typeface="Oswald"/>
                <a:ea typeface="Oswald"/>
                <a:cs typeface="Oswald"/>
                <a:sym typeface="Oswald"/>
              </a:rPr>
              <a:t>CORPORATE RESPONSIBILITY AI</a:t>
            </a:r>
            <a:endParaRPr/>
          </a:p>
        </p:txBody>
      </p:sp>
      <p:sp>
        <p:nvSpPr>
          <p:cNvPr id="1119" name="Google Shape;1119;p19"/>
          <p:cNvSpPr txBox="1"/>
          <p:nvPr/>
        </p:nvSpPr>
        <p:spPr>
          <a:xfrm>
            <a:off x="10395997" y="6887632"/>
            <a:ext cx="5924905" cy="4095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2800" u="none" cap="none" strike="noStrike">
                <a:solidFill>
                  <a:srgbClr val="4D2862"/>
                </a:solidFill>
                <a:latin typeface="Oswald"/>
                <a:ea typeface="Oswald"/>
                <a:cs typeface="Oswald"/>
                <a:sym typeface="Oswald"/>
              </a:rPr>
              <a:t>PUBLIC ENGAGEMENT AND EDUCATION</a:t>
            </a:r>
            <a:endParaRPr/>
          </a:p>
        </p:txBody>
      </p:sp>
      <p:sp>
        <p:nvSpPr>
          <p:cNvPr id="1120" name="Google Shape;1120;p19"/>
          <p:cNvSpPr txBox="1"/>
          <p:nvPr/>
        </p:nvSpPr>
        <p:spPr>
          <a:xfrm>
            <a:off x="1767389" y="4688800"/>
            <a:ext cx="62427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512C69"/>
                </a:solidFill>
                <a:latin typeface="Montserrat"/>
                <a:ea typeface="Montserrat"/>
                <a:cs typeface="Montserrat"/>
                <a:sym typeface="Montserrat"/>
              </a:rPr>
              <a:t>Methods for integrating ethical considerations into the AI development process.</a:t>
            </a:r>
            <a:endParaRPr/>
          </a:p>
        </p:txBody>
      </p:sp>
      <p:sp>
        <p:nvSpPr>
          <p:cNvPr id="1121" name="Google Shape;1121;p19"/>
          <p:cNvSpPr txBox="1"/>
          <p:nvPr/>
        </p:nvSpPr>
        <p:spPr>
          <a:xfrm>
            <a:off x="10395997" y="4688800"/>
            <a:ext cx="55818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512C69"/>
                </a:solidFill>
                <a:latin typeface="Montserrat"/>
                <a:ea typeface="Montserrat"/>
                <a:cs typeface="Montserrat"/>
                <a:sym typeface="Montserrat"/>
              </a:rPr>
              <a:t>The role of government and international bodies in regulating AI ethics.</a:t>
            </a:r>
            <a:endParaRPr/>
          </a:p>
        </p:txBody>
      </p:sp>
      <p:sp>
        <p:nvSpPr>
          <p:cNvPr id="1122" name="Google Shape;1122;p19"/>
          <p:cNvSpPr txBox="1"/>
          <p:nvPr/>
        </p:nvSpPr>
        <p:spPr>
          <a:xfrm>
            <a:off x="1767389" y="7772866"/>
            <a:ext cx="55818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512C69"/>
                </a:solidFill>
                <a:latin typeface="Montserrat"/>
                <a:ea typeface="Montserrat"/>
                <a:cs typeface="Montserrat"/>
                <a:sym typeface="Montserrat"/>
              </a:rPr>
              <a:t>The importance of corporate ethics programs and AI governance.</a:t>
            </a:r>
            <a:endParaRPr/>
          </a:p>
        </p:txBody>
      </p:sp>
      <p:sp>
        <p:nvSpPr>
          <p:cNvPr id="1123" name="Google Shape;1123;p19"/>
          <p:cNvSpPr txBox="1"/>
          <p:nvPr/>
        </p:nvSpPr>
        <p:spPr>
          <a:xfrm>
            <a:off x="10395997" y="7749415"/>
            <a:ext cx="55818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2100" u="none" cap="none" strike="noStrike">
                <a:solidFill>
                  <a:srgbClr val="512C69"/>
                </a:solidFill>
                <a:latin typeface="Montserrat"/>
                <a:ea typeface="Montserrat"/>
                <a:cs typeface="Montserrat"/>
                <a:sym typeface="Montserrat"/>
              </a:rPr>
              <a:t>Encouraging public discourse and understanding of AI ethics.</a:t>
            </a:r>
            <a:endParaRPr/>
          </a:p>
        </p:txBody>
      </p:sp>
      <p:grpSp>
        <p:nvGrpSpPr>
          <p:cNvPr id="1124" name="Google Shape;1124;p19"/>
          <p:cNvGrpSpPr/>
          <p:nvPr/>
        </p:nvGrpSpPr>
        <p:grpSpPr>
          <a:xfrm>
            <a:off x="8873216" y="9588503"/>
            <a:ext cx="3114596" cy="80027"/>
            <a:chOff x="0" y="0"/>
            <a:chExt cx="4152794" cy="106703"/>
          </a:xfrm>
        </p:grpSpPr>
        <p:grpSp>
          <p:nvGrpSpPr>
            <p:cNvPr id="1125" name="Google Shape;1125;p19"/>
            <p:cNvGrpSpPr/>
            <p:nvPr/>
          </p:nvGrpSpPr>
          <p:grpSpPr>
            <a:xfrm>
              <a:off x="0" y="0"/>
              <a:ext cx="106703" cy="106703"/>
              <a:chOff x="0" y="0"/>
              <a:chExt cx="812800" cy="812800"/>
            </a:xfrm>
          </p:grpSpPr>
          <p:sp>
            <p:nvSpPr>
              <p:cNvPr id="1126" name="Google Shape;112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28" name="Google Shape;1128;p19"/>
            <p:cNvGrpSpPr/>
            <p:nvPr/>
          </p:nvGrpSpPr>
          <p:grpSpPr>
            <a:xfrm>
              <a:off x="1348697" y="0"/>
              <a:ext cx="106703" cy="106703"/>
              <a:chOff x="0" y="0"/>
              <a:chExt cx="812800" cy="812800"/>
            </a:xfrm>
          </p:grpSpPr>
          <p:sp>
            <p:nvSpPr>
              <p:cNvPr id="1129" name="Google Shape;112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1" name="Google Shape;1131;p19"/>
            <p:cNvGrpSpPr/>
            <p:nvPr/>
          </p:nvGrpSpPr>
          <p:grpSpPr>
            <a:xfrm>
              <a:off x="1798263" y="0"/>
              <a:ext cx="106703" cy="106703"/>
              <a:chOff x="0" y="0"/>
              <a:chExt cx="812800" cy="812800"/>
            </a:xfrm>
          </p:grpSpPr>
          <p:sp>
            <p:nvSpPr>
              <p:cNvPr id="1132" name="Google Shape;1132;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4" name="Google Shape;1134;p19"/>
            <p:cNvGrpSpPr/>
            <p:nvPr/>
          </p:nvGrpSpPr>
          <p:grpSpPr>
            <a:xfrm>
              <a:off x="2247828" y="0"/>
              <a:ext cx="106703" cy="106703"/>
              <a:chOff x="0" y="0"/>
              <a:chExt cx="812800" cy="812800"/>
            </a:xfrm>
          </p:grpSpPr>
          <p:sp>
            <p:nvSpPr>
              <p:cNvPr id="1135" name="Google Shape;1135;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37" name="Google Shape;1137;p19"/>
            <p:cNvGrpSpPr/>
            <p:nvPr/>
          </p:nvGrpSpPr>
          <p:grpSpPr>
            <a:xfrm>
              <a:off x="2697394" y="0"/>
              <a:ext cx="106703" cy="106703"/>
              <a:chOff x="0" y="0"/>
              <a:chExt cx="812800" cy="812800"/>
            </a:xfrm>
          </p:grpSpPr>
          <p:sp>
            <p:nvSpPr>
              <p:cNvPr id="1138" name="Google Shape;1138;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0" name="Google Shape;1140;p19"/>
            <p:cNvGrpSpPr/>
            <p:nvPr/>
          </p:nvGrpSpPr>
          <p:grpSpPr>
            <a:xfrm>
              <a:off x="3146959" y="0"/>
              <a:ext cx="106703" cy="106703"/>
              <a:chOff x="0" y="0"/>
              <a:chExt cx="812800" cy="812800"/>
            </a:xfrm>
          </p:grpSpPr>
          <p:sp>
            <p:nvSpPr>
              <p:cNvPr id="1141" name="Google Shape;1141;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3" name="Google Shape;1143;p19"/>
            <p:cNvGrpSpPr/>
            <p:nvPr/>
          </p:nvGrpSpPr>
          <p:grpSpPr>
            <a:xfrm>
              <a:off x="449566" y="0"/>
              <a:ext cx="106703" cy="106703"/>
              <a:chOff x="0" y="0"/>
              <a:chExt cx="812800" cy="812800"/>
            </a:xfrm>
          </p:grpSpPr>
          <p:sp>
            <p:nvSpPr>
              <p:cNvPr id="1144" name="Google Shape;1144;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6" name="Google Shape;1146;p19"/>
            <p:cNvGrpSpPr/>
            <p:nvPr/>
          </p:nvGrpSpPr>
          <p:grpSpPr>
            <a:xfrm>
              <a:off x="899131" y="0"/>
              <a:ext cx="106703" cy="106703"/>
              <a:chOff x="0" y="0"/>
              <a:chExt cx="812800" cy="812800"/>
            </a:xfrm>
          </p:grpSpPr>
          <p:sp>
            <p:nvSpPr>
              <p:cNvPr id="1147" name="Google Shape;1147;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49" name="Google Shape;1149;p19"/>
            <p:cNvGrpSpPr/>
            <p:nvPr/>
          </p:nvGrpSpPr>
          <p:grpSpPr>
            <a:xfrm>
              <a:off x="3596525" y="0"/>
              <a:ext cx="106703" cy="106703"/>
              <a:chOff x="0" y="0"/>
              <a:chExt cx="812800" cy="812800"/>
            </a:xfrm>
          </p:grpSpPr>
          <p:sp>
            <p:nvSpPr>
              <p:cNvPr id="1150" name="Google Shape;1150;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2" name="Google Shape;1152;p19"/>
            <p:cNvGrpSpPr/>
            <p:nvPr/>
          </p:nvGrpSpPr>
          <p:grpSpPr>
            <a:xfrm>
              <a:off x="4046091" y="0"/>
              <a:ext cx="106703" cy="106703"/>
              <a:chOff x="0" y="0"/>
              <a:chExt cx="812800" cy="812800"/>
            </a:xfrm>
          </p:grpSpPr>
          <p:sp>
            <p:nvSpPr>
              <p:cNvPr id="1153" name="Google Shape;1153;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1D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155" name="Google Shape;1155;p19"/>
          <p:cNvGrpSpPr/>
          <p:nvPr/>
        </p:nvGrpSpPr>
        <p:grpSpPr>
          <a:xfrm>
            <a:off x="4216711" y="844345"/>
            <a:ext cx="3114596" cy="80027"/>
            <a:chOff x="0" y="0"/>
            <a:chExt cx="4152794" cy="106703"/>
          </a:xfrm>
        </p:grpSpPr>
        <p:grpSp>
          <p:nvGrpSpPr>
            <p:cNvPr id="1156" name="Google Shape;1156;p19"/>
            <p:cNvGrpSpPr/>
            <p:nvPr/>
          </p:nvGrpSpPr>
          <p:grpSpPr>
            <a:xfrm>
              <a:off x="0" y="0"/>
              <a:ext cx="106703" cy="106703"/>
              <a:chOff x="0" y="0"/>
              <a:chExt cx="812800" cy="812800"/>
            </a:xfrm>
          </p:grpSpPr>
          <p:sp>
            <p:nvSpPr>
              <p:cNvPr id="1157" name="Google Shape;1157;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59" name="Google Shape;1159;p19"/>
            <p:cNvGrpSpPr/>
            <p:nvPr/>
          </p:nvGrpSpPr>
          <p:grpSpPr>
            <a:xfrm>
              <a:off x="1348697" y="0"/>
              <a:ext cx="106703" cy="106703"/>
              <a:chOff x="0" y="0"/>
              <a:chExt cx="812800" cy="812800"/>
            </a:xfrm>
          </p:grpSpPr>
          <p:sp>
            <p:nvSpPr>
              <p:cNvPr id="1160" name="Google Shape;1160;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2" name="Google Shape;1162;p19"/>
            <p:cNvGrpSpPr/>
            <p:nvPr/>
          </p:nvGrpSpPr>
          <p:grpSpPr>
            <a:xfrm>
              <a:off x="1798263" y="0"/>
              <a:ext cx="106703" cy="106703"/>
              <a:chOff x="0" y="0"/>
              <a:chExt cx="812800" cy="812800"/>
            </a:xfrm>
          </p:grpSpPr>
          <p:sp>
            <p:nvSpPr>
              <p:cNvPr id="1163" name="Google Shape;1163;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5" name="Google Shape;1165;p19"/>
            <p:cNvGrpSpPr/>
            <p:nvPr/>
          </p:nvGrpSpPr>
          <p:grpSpPr>
            <a:xfrm>
              <a:off x="2247828" y="0"/>
              <a:ext cx="106703" cy="106703"/>
              <a:chOff x="0" y="0"/>
              <a:chExt cx="812800" cy="812800"/>
            </a:xfrm>
          </p:grpSpPr>
          <p:sp>
            <p:nvSpPr>
              <p:cNvPr id="1166" name="Google Shape;1166;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68" name="Google Shape;1168;p19"/>
            <p:cNvGrpSpPr/>
            <p:nvPr/>
          </p:nvGrpSpPr>
          <p:grpSpPr>
            <a:xfrm>
              <a:off x="2697394" y="0"/>
              <a:ext cx="106703" cy="106703"/>
              <a:chOff x="0" y="0"/>
              <a:chExt cx="812800" cy="812800"/>
            </a:xfrm>
          </p:grpSpPr>
          <p:sp>
            <p:nvSpPr>
              <p:cNvPr id="1169" name="Google Shape;1169;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1" name="Google Shape;1171;p19"/>
            <p:cNvGrpSpPr/>
            <p:nvPr/>
          </p:nvGrpSpPr>
          <p:grpSpPr>
            <a:xfrm>
              <a:off x="3146959" y="0"/>
              <a:ext cx="106703" cy="106703"/>
              <a:chOff x="0" y="0"/>
              <a:chExt cx="812800" cy="812800"/>
            </a:xfrm>
          </p:grpSpPr>
          <p:sp>
            <p:nvSpPr>
              <p:cNvPr id="1172" name="Google Shape;1172;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4" name="Google Shape;1174;p19"/>
            <p:cNvGrpSpPr/>
            <p:nvPr/>
          </p:nvGrpSpPr>
          <p:grpSpPr>
            <a:xfrm>
              <a:off x="449566" y="0"/>
              <a:ext cx="106703" cy="106703"/>
              <a:chOff x="0" y="0"/>
              <a:chExt cx="812800" cy="812800"/>
            </a:xfrm>
          </p:grpSpPr>
          <p:sp>
            <p:nvSpPr>
              <p:cNvPr id="1175" name="Google Shape;1175;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77" name="Google Shape;1177;p19"/>
            <p:cNvGrpSpPr/>
            <p:nvPr/>
          </p:nvGrpSpPr>
          <p:grpSpPr>
            <a:xfrm>
              <a:off x="899131" y="0"/>
              <a:ext cx="106703" cy="106703"/>
              <a:chOff x="0" y="0"/>
              <a:chExt cx="812800" cy="812800"/>
            </a:xfrm>
          </p:grpSpPr>
          <p:sp>
            <p:nvSpPr>
              <p:cNvPr id="1178" name="Google Shape;1178;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0" name="Google Shape;1180;p19"/>
            <p:cNvGrpSpPr/>
            <p:nvPr/>
          </p:nvGrpSpPr>
          <p:grpSpPr>
            <a:xfrm>
              <a:off x="3596525" y="0"/>
              <a:ext cx="106703" cy="106703"/>
              <a:chOff x="0" y="0"/>
              <a:chExt cx="812800" cy="812800"/>
            </a:xfrm>
          </p:grpSpPr>
          <p:sp>
            <p:nvSpPr>
              <p:cNvPr id="1181" name="Google Shape;1181;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183" name="Google Shape;1183;p19"/>
            <p:cNvGrpSpPr/>
            <p:nvPr/>
          </p:nvGrpSpPr>
          <p:grpSpPr>
            <a:xfrm>
              <a:off x="4046091" y="0"/>
              <a:ext cx="106703" cy="106703"/>
              <a:chOff x="0" y="0"/>
              <a:chExt cx="812800" cy="812800"/>
            </a:xfrm>
          </p:grpSpPr>
          <p:sp>
            <p:nvSpPr>
              <p:cNvPr id="1184" name="Google Shape;1184;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19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Ethics of Artificial Intelligence">
  <a:themeElements>
    <a:clrScheme name="Office">
      <a:dk1>
        <a:srgbClr val="000000"/>
      </a:dk1>
      <a:lt1>
        <a:srgbClr val="FFFFFF"/>
      </a:lt1>
      <a:dk2>
        <a:srgbClr val="7D198B"/>
      </a:dk2>
      <a:lt2>
        <a:srgbClr val="7A3294"/>
      </a:lt2>
      <a:accent1>
        <a:srgbClr val="4D2862"/>
      </a:accent1>
      <a:accent2>
        <a:srgbClr val="512C69"/>
      </a:accent2>
      <a:accent3>
        <a:srgbClr val="271039"/>
      </a:accent3>
      <a:accent4>
        <a:srgbClr val="8AB5D5"/>
      </a:accent4>
      <a:accent5>
        <a:srgbClr val="81D7FF"/>
      </a:accent5>
      <a:accent6>
        <a:srgbClr val="60C7F6"/>
      </a:accent6>
      <a:hlink>
        <a:srgbClr val="888888"/>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